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378" r:id="rId5"/>
    <p:sldId id="838840519" r:id="rId6"/>
    <p:sldId id="256" r:id="rId7"/>
    <p:sldId id="257" r:id="rId8"/>
    <p:sldId id="838840540" r:id="rId9"/>
    <p:sldId id="261" r:id="rId10"/>
    <p:sldId id="838840525" r:id="rId11"/>
    <p:sldId id="272" r:id="rId12"/>
    <p:sldId id="838840530" r:id="rId13"/>
    <p:sldId id="838840535" r:id="rId14"/>
    <p:sldId id="838840541" r:id="rId15"/>
    <p:sldId id="838840542" r:id="rId16"/>
    <p:sldId id="838840544" r:id="rId17"/>
    <p:sldId id="838840492"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A71"/>
    <a:srgbClr val="50E6B8"/>
    <a:srgbClr val="C2F1C8"/>
    <a:srgbClr val="1DC994"/>
    <a:srgbClr val="084F6A"/>
    <a:srgbClr val="41BFF1"/>
    <a:srgbClr val="0B76A0"/>
    <a:srgbClr val="61CBF4"/>
    <a:srgbClr val="96DCF8"/>
    <a:srgbClr val="0B6C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5856E-38B9-4D3C-806C-2F12FAB54E79}" v="272" dt="2025-04-22T12:24:11.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1503" autoAdjust="0"/>
  </p:normalViewPr>
  <p:slideViewPr>
    <p:cSldViewPr snapToGrid="0">
      <p:cViewPr varScale="1">
        <p:scale>
          <a:sx n="72" d="100"/>
          <a:sy n="72" d="100"/>
        </p:scale>
        <p:origin x="936"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Nolan" userId="711b47d0-4a76-48d6-88da-d741747b897c" providerId="ADAL" clId="{2925856E-38B9-4D3C-806C-2F12FAB54E79}"/>
    <pc:docChg chg="undo redo custSel addSld delSld modSld sldOrd">
      <pc:chgData name="Alice Nolan" userId="711b47d0-4a76-48d6-88da-d741747b897c" providerId="ADAL" clId="{2925856E-38B9-4D3C-806C-2F12FAB54E79}" dt="2025-04-22T15:11:39.810" v="4769" actId="1076"/>
      <pc:docMkLst>
        <pc:docMk/>
      </pc:docMkLst>
      <pc:sldChg chg="addSp delSp modSp add mod">
        <pc:chgData name="Alice Nolan" userId="711b47d0-4a76-48d6-88da-d741747b897c" providerId="ADAL" clId="{2925856E-38B9-4D3C-806C-2F12FAB54E79}" dt="2025-04-22T15:11:39.810" v="4769" actId="1076"/>
        <pc:sldMkLst>
          <pc:docMk/>
          <pc:sldMk cId="0" sldId="261"/>
        </pc:sldMkLst>
        <pc:spChg chg="mod">
          <ac:chgData name="Alice Nolan" userId="711b47d0-4a76-48d6-88da-d741747b897c" providerId="ADAL" clId="{2925856E-38B9-4D3C-806C-2F12FAB54E79}" dt="2025-04-22T10:26:28.547" v="3338" actId="20577"/>
          <ac:spMkLst>
            <pc:docMk/>
            <pc:sldMk cId="0" sldId="261"/>
            <ac:spMk id="2" creationId="{00000000-0000-0000-0000-000000000000}"/>
          </ac:spMkLst>
        </pc:spChg>
        <pc:spChg chg="mod">
          <ac:chgData name="Alice Nolan" userId="711b47d0-4a76-48d6-88da-d741747b897c" providerId="ADAL" clId="{2925856E-38B9-4D3C-806C-2F12FAB54E79}" dt="2025-04-22T10:26:34.997" v="3339" actId="1076"/>
          <ac:spMkLst>
            <pc:docMk/>
            <pc:sldMk cId="0" sldId="261"/>
            <ac:spMk id="3" creationId="{00000000-0000-0000-0000-000000000000}"/>
          </ac:spMkLst>
        </pc:spChg>
        <pc:spChg chg="del mod">
          <ac:chgData name="Alice Nolan" userId="711b47d0-4a76-48d6-88da-d741747b897c" providerId="ADAL" clId="{2925856E-38B9-4D3C-806C-2F12FAB54E79}" dt="2025-04-22T10:22:23.075" v="3240" actId="478"/>
          <ac:spMkLst>
            <pc:docMk/>
            <pc:sldMk cId="0" sldId="261"/>
            <ac:spMk id="4" creationId="{00000000-0000-0000-0000-000000000000}"/>
          </ac:spMkLst>
        </pc:spChg>
        <pc:spChg chg="mod">
          <ac:chgData name="Alice Nolan" userId="711b47d0-4a76-48d6-88da-d741747b897c" providerId="ADAL" clId="{2925856E-38B9-4D3C-806C-2F12FAB54E79}" dt="2025-04-22T10:19:44.510" v="2977" actId="207"/>
          <ac:spMkLst>
            <pc:docMk/>
            <pc:sldMk cId="0" sldId="261"/>
            <ac:spMk id="6" creationId="{00000000-0000-0000-0000-000000000000}"/>
          </ac:spMkLst>
        </pc:spChg>
        <pc:spChg chg="mod">
          <ac:chgData name="Alice Nolan" userId="711b47d0-4a76-48d6-88da-d741747b897c" providerId="ADAL" clId="{2925856E-38B9-4D3C-806C-2F12FAB54E79}" dt="2025-04-22T10:19:44.510" v="2977" actId="207"/>
          <ac:spMkLst>
            <pc:docMk/>
            <pc:sldMk cId="0" sldId="261"/>
            <ac:spMk id="7" creationId="{00000000-0000-0000-0000-000000000000}"/>
          </ac:spMkLst>
        </pc:spChg>
        <pc:spChg chg="mod">
          <ac:chgData name="Alice Nolan" userId="711b47d0-4a76-48d6-88da-d741747b897c" providerId="ADAL" clId="{2925856E-38B9-4D3C-806C-2F12FAB54E79}" dt="2025-04-22T15:11:25.235" v="4765" actId="1076"/>
          <ac:spMkLst>
            <pc:docMk/>
            <pc:sldMk cId="0" sldId="261"/>
            <ac:spMk id="8" creationId="{00000000-0000-0000-0000-000000000000}"/>
          </ac:spMkLst>
        </pc:spChg>
        <pc:spChg chg="mod">
          <ac:chgData name="Alice Nolan" userId="711b47d0-4a76-48d6-88da-d741747b897c" providerId="ADAL" clId="{2925856E-38B9-4D3C-806C-2F12FAB54E79}" dt="2025-04-22T10:19:46.476" v="2978" actId="207"/>
          <ac:spMkLst>
            <pc:docMk/>
            <pc:sldMk cId="0" sldId="261"/>
            <ac:spMk id="10" creationId="{00000000-0000-0000-0000-000000000000}"/>
          </ac:spMkLst>
        </pc:spChg>
        <pc:spChg chg="mod">
          <ac:chgData name="Alice Nolan" userId="711b47d0-4a76-48d6-88da-d741747b897c" providerId="ADAL" clId="{2925856E-38B9-4D3C-806C-2F12FAB54E79}" dt="2025-04-22T10:19:46.476" v="2978" actId="207"/>
          <ac:spMkLst>
            <pc:docMk/>
            <pc:sldMk cId="0" sldId="261"/>
            <ac:spMk id="11" creationId="{00000000-0000-0000-0000-000000000000}"/>
          </ac:spMkLst>
        </pc:spChg>
        <pc:spChg chg="mod">
          <ac:chgData name="Alice Nolan" userId="711b47d0-4a76-48d6-88da-d741747b897c" providerId="ADAL" clId="{2925856E-38B9-4D3C-806C-2F12FAB54E79}" dt="2025-04-22T15:11:30.789" v="4766" actId="1076"/>
          <ac:spMkLst>
            <pc:docMk/>
            <pc:sldMk cId="0" sldId="261"/>
            <ac:spMk id="12" creationId="{00000000-0000-0000-0000-000000000000}"/>
          </ac:spMkLst>
        </pc:spChg>
        <pc:spChg chg="mod">
          <ac:chgData name="Alice Nolan" userId="711b47d0-4a76-48d6-88da-d741747b897c" providerId="ADAL" clId="{2925856E-38B9-4D3C-806C-2F12FAB54E79}" dt="2025-04-22T10:19:48.211" v="2979" actId="207"/>
          <ac:spMkLst>
            <pc:docMk/>
            <pc:sldMk cId="0" sldId="261"/>
            <ac:spMk id="14" creationId="{00000000-0000-0000-0000-000000000000}"/>
          </ac:spMkLst>
        </pc:spChg>
        <pc:spChg chg="mod">
          <ac:chgData name="Alice Nolan" userId="711b47d0-4a76-48d6-88da-d741747b897c" providerId="ADAL" clId="{2925856E-38B9-4D3C-806C-2F12FAB54E79}" dt="2025-04-22T10:19:48.211" v="2979" actId="207"/>
          <ac:spMkLst>
            <pc:docMk/>
            <pc:sldMk cId="0" sldId="261"/>
            <ac:spMk id="15" creationId="{00000000-0000-0000-0000-000000000000}"/>
          </ac:spMkLst>
        </pc:spChg>
        <pc:spChg chg="mod">
          <ac:chgData name="Alice Nolan" userId="711b47d0-4a76-48d6-88da-d741747b897c" providerId="ADAL" clId="{2925856E-38B9-4D3C-806C-2F12FAB54E79}" dt="2025-04-22T15:11:35.812" v="4768" actId="1076"/>
          <ac:spMkLst>
            <pc:docMk/>
            <pc:sldMk cId="0" sldId="261"/>
            <ac:spMk id="16" creationId="{00000000-0000-0000-0000-000000000000}"/>
          </ac:spMkLst>
        </pc:spChg>
        <pc:spChg chg="mod">
          <ac:chgData name="Alice Nolan" userId="711b47d0-4a76-48d6-88da-d741747b897c" providerId="ADAL" clId="{2925856E-38B9-4D3C-806C-2F12FAB54E79}" dt="2025-04-22T10:19:50.209" v="2980" actId="207"/>
          <ac:spMkLst>
            <pc:docMk/>
            <pc:sldMk cId="0" sldId="261"/>
            <ac:spMk id="18" creationId="{00000000-0000-0000-0000-000000000000}"/>
          </ac:spMkLst>
        </pc:spChg>
        <pc:spChg chg="mod">
          <ac:chgData name="Alice Nolan" userId="711b47d0-4a76-48d6-88da-d741747b897c" providerId="ADAL" clId="{2925856E-38B9-4D3C-806C-2F12FAB54E79}" dt="2025-04-22T10:19:50.209" v="2980" actId="207"/>
          <ac:spMkLst>
            <pc:docMk/>
            <pc:sldMk cId="0" sldId="261"/>
            <ac:spMk id="19" creationId="{00000000-0000-0000-0000-000000000000}"/>
          </ac:spMkLst>
        </pc:spChg>
        <pc:spChg chg="mod">
          <ac:chgData name="Alice Nolan" userId="711b47d0-4a76-48d6-88da-d741747b897c" providerId="ADAL" clId="{2925856E-38B9-4D3C-806C-2F12FAB54E79}" dt="2025-04-22T15:11:39.810" v="4769" actId="1076"/>
          <ac:spMkLst>
            <pc:docMk/>
            <pc:sldMk cId="0" sldId="261"/>
            <ac:spMk id="20" creationId="{00000000-0000-0000-0000-000000000000}"/>
          </ac:spMkLst>
        </pc:spChg>
        <pc:spChg chg="add mod">
          <ac:chgData name="Alice Nolan" userId="711b47d0-4a76-48d6-88da-d741747b897c" providerId="ADAL" clId="{2925856E-38B9-4D3C-806C-2F12FAB54E79}" dt="2025-04-22T10:39:07.386" v="3406" actId="1076"/>
          <ac:spMkLst>
            <pc:docMk/>
            <pc:sldMk cId="0" sldId="261"/>
            <ac:spMk id="21" creationId="{ECB78800-2CFB-E517-24C8-4F5380775C5E}"/>
          </ac:spMkLst>
        </pc:spChg>
        <pc:grpChg chg="mod">
          <ac:chgData name="Alice Nolan" userId="711b47d0-4a76-48d6-88da-d741747b897c" providerId="ADAL" clId="{2925856E-38B9-4D3C-806C-2F12FAB54E79}" dt="2025-04-22T10:23:44.075" v="3307" actId="1076"/>
          <ac:grpSpMkLst>
            <pc:docMk/>
            <pc:sldMk cId="0" sldId="261"/>
            <ac:grpSpMk id="5" creationId="{00000000-0000-0000-0000-000000000000}"/>
          </ac:grpSpMkLst>
        </pc:grpChg>
        <pc:grpChg chg="mod">
          <ac:chgData name="Alice Nolan" userId="711b47d0-4a76-48d6-88da-d741747b897c" providerId="ADAL" clId="{2925856E-38B9-4D3C-806C-2F12FAB54E79}" dt="2025-04-22T10:23:44.075" v="3307" actId="1076"/>
          <ac:grpSpMkLst>
            <pc:docMk/>
            <pc:sldMk cId="0" sldId="261"/>
            <ac:grpSpMk id="9" creationId="{00000000-0000-0000-0000-000000000000}"/>
          </ac:grpSpMkLst>
        </pc:grpChg>
        <pc:grpChg chg="mod">
          <ac:chgData name="Alice Nolan" userId="711b47d0-4a76-48d6-88da-d741747b897c" providerId="ADAL" clId="{2925856E-38B9-4D3C-806C-2F12FAB54E79}" dt="2025-04-22T10:23:44.075" v="3307" actId="1076"/>
          <ac:grpSpMkLst>
            <pc:docMk/>
            <pc:sldMk cId="0" sldId="261"/>
            <ac:grpSpMk id="13" creationId="{00000000-0000-0000-0000-000000000000}"/>
          </ac:grpSpMkLst>
        </pc:grpChg>
        <pc:grpChg chg="mod">
          <ac:chgData name="Alice Nolan" userId="711b47d0-4a76-48d6-88da-d741747b897c" providerId="ADAL" clId="{2925856E-38B9-4D3C-806C-2F12FAB54E79}" dt="2025-04-22T10:23:44.075" v="3307" actId="1076"/>
          <ac:grpSpMkLst>
            <pc:docMk/>
            <pc:sldMk cId="0" sldId="261"/>
            <ac:grpSpMk id="17" creationId="{00000000-0000-0000-0000-000000000000}"/>
          </ac:grpSpMkLst>
        </pc:grpChg>
      </pc:sldChg>
      <pc:sldChg chg="ord">
        <pc:chgData name="Alice Nolan" userId="711b47d0-4a76-48d6-88da-d741747b897c" providerId="ADAL" clId="{2925856E-38B9-4D3C-806C-2F12FAB54E79}" dt="2025-04-17T16:17:11.456" v="467"/>
        <pc:sldMkLst>
          <pc:docMk/>
          <pc:sldMk cId="2116915360" sldId="272"/>
        </pc:sldMkLst>
      </pc:sldChg>
      <pc:sldChg chg="modSp add del mod">
        <pc:chgData name="Alice Nolan" userId="711b47d0-4a76-48d6-88da-d741747b897c" providerId="ADAL" clId="{2925856E-38B9-4D3C-806C-2F12FAB54E79}" dt="2025-04-22T11:04:15.949" v="4219" actId="47"/>
        <pc:sldMkLst>
          <pc:docMk/>
          <pc:sldMk cId="2629302759" sldId="295"/>
        </pc:sldMkLst>
        <pc:spChg chg="mod">
          <ac:chgData name="Alice Nolan" userId="711b47d0-4a76-48d6-88da-d741747b897c" providerId="ADAL" clId="{2925856E-38B9-4D3C-806C-2F12FAB54E79}" dt="2025-04-22T10:53:26.787" v="3736" actId="20577"/>
          <ac:spMkLst>
            <pc:docMk/>
            <pc:sldMk cId="2629302759" sldId="295"/>
            <ac:spMk id="7" creationId="{4AFE9791-7E3F-3277-FAFA-582CD85FD3E1}"/>
          </ac:spMkLst>
        </pc:spChg>
      </pc:sldChg>
      <pc:sldChg chg="modSp add del mod">
        <pc:chgData name="Alice Nolan" userId="711b47d0-4a76-48d6-88da-d741747b897c" providerId="ADAL" clId="{2925856E-38B9-4D3C-806C-2F12FAB54E79}" dt="2025-04-22T11:04:21.266" v="4220" actId="47"/>
        <pc:sldMkLst>
          <pc:docMk/>
          <pc:sldMk cId="3001860155" sldId="297"/>
        </pc:sldMkLst>
        <pc:spChg chg="mod">
          <ac:chgData name="Alice Nolan" userId="711b47d0-4a76-48d6-88da-d741747b897c" providerId="ADAL" clId="{2925856E-38B9-4D3C-806C-2F12FAB54E79}" dt="2025-04-22T10:54:41.246" v="3762" actId="20577"/>
          <ac:spMkLst>
            <pc:docMk/>
            <pc:sldMk cId="3001860155" sldId="297"/>
            <ac:spMk id="3" creationId="{D3FFE0A3-8A93-0895-CE11-14F8AD599815}"/>
          </ac:spMkLst>
        </pc:spChg>
      </pc:sldChg>
      <pc:sldChg chg="addSp delSp modSp add del mod">
        <pc:chgData name="Alice Nolan" userId="711b47d0-4a76-48d6-88da-d741747b897c" providerId="ADAL" clId="{2925856E-38B9-4D3C-806C-2F12FAB54E79}" dt="2025-04-22T12:22:36.186" v="4527" actId="47"/>
        <pc:sldMkLst>
          <pc:docMk/>
          <pc:sldMk cId="2106902516" sldId="298"/>
        </pc:sldMkLst>
        <pc:picChg chg="add del mod">
          <ac:chgData name="Alice Nolan" userId="711b47d0-4a76-48d6-88da-d741747b897c" providerId="ADAL" clId="{2925856E-38B9-4D3C-806C-2F12FAB54E79}" dt="2025-04-22T11:08:39.735" v="4252" actId="478"/>
          <ac:picMkLst>
            <pc:docMk/>
            <pc:sldMk cId="2106902516" sldId="298"/>
            <ac:picMk id="5" creationId="{C8DA47F8-9397-2F4D-20BD-2C3E4D91CE8D}"/>
          </ac:picMkLst>
        </pc:picChg>
      </pc:sldChg>
      <pc:sldChg chg="add del">
        <pc:chgData name="Alice Nolan" userId="711b47d0-4a76-48d6-88da-d741747b897c" providerId="ADAL" clId="{2925856E-38B9-4D3C-806C-2F12FAB54E79}" dt="2025-04-22T12:26:38.620" v="4764" actId="47"/>
        <pc:sldMkLst>
          <pc:docMk/>
          <pc:sldMk cId="1860578273" sldId="299"/>
        </pc:sldMkLst>
      </pc:sldChg>
      <pc:sldChg chg="modSp del mod">
        <pc:chgData name="Alice Nolan" userId="711b47d0-4a76-48d6-88da-d741747b897c" providerId="ADAL" clId="{2925856E-38B9-4D3C-806C-2F12FAB54E79}" dt="2025-04-22T11:04:42.746" v="4221" actId="47"/>
        <pc:sldMkLst>
          <pc:docMk/>
          <pc:sldMk cId="2763008165" sldId="327"/>
        </pc:sldMkLst>
        <pc:spChg chg="mod">
          <ac:chgData name="Alice Nolan" userId="711b47d0-4a76-48d6-88da-d741747b897c" providerId="ADAL" clId="{2925856E-38B9-4D3C-806C-2F12FAB54E79}" dt="2025-04-22T10:35:47.766" v="3341" actId="14100"/>
          <ac:spMkLst>
            <pc:docMk/>
            <pc:sldMk cId="2763008165" sldId="327"/>
            <ac:spMk id="2" creationId="{1E05841E-290B-3F8B-FD6E-DB44752D66AC}"/>
          </ac:spMkLst>
        </pc:spChg>
        <pc:spChg chg="mod">
          <ac:chgData name="Alice Nolan" userId="711b47d0-4a76-48d6-88da-d741747b897c" providerId="ADAL" clId="{2925856E-38B9-4D3C-806C-2F12FAB54E79}" dt="2025-04-22T10:41:34.616" v="3628" actId="20577"/>
          <ac:spMkLst>
            <pc:docMk/>
            <pc:sldMk cId="2763008165" sldId="327"/>
            <ac:spMk id="6" creationId="{402F6323-7E0B-4D64-CC87-7AA24570BC33}"/>
          </ac:spMkLst>
        </pc:spChg>
      </pc:sldChg>
      <pc:sldChg chg="modSp mod">
        <pc:chgData name="Alice Nolan" userId="711b47d0-4a76-48d6-88da-d741747b897c" providerId="ADAL" clId="{2925856E-38B9-4D3C-806C-2F12FAB54E79}" dt="2025-04-17T15:55:08.273" v="102" actId="20577"/>
        <pc:sldMkLst>
          <pc:docMk/>
          <pc:sldMk cId="69715658" sldId="378"/>
        </pc:sldMkLst>
        <pc:spChg chg="mod">
          <ac:chgData name="Alice Nolan" userId="711b47d0-4a76-48d6-88da-d741747b897c" providerId="ADAL" clId="{2925856E-38B9-4D3C-806C-2F12FAB54E79}" dt="2025-04-17T15:55:08.273" v="102" actId="20577"/>
          <ac:spMkLst>
            <pc:docMk/>
            <pc:sldMk cId="69715658" sldId="378"/>
            <ac:spMk id="3" creationId="{EB45EF8D-851B-CBEF-D8EE-896C8E265822}"/>
          </ac:spMkLst>
        </pc:spChg>
      </pc:sldChg>
      <pc:sldChg chg="del">
        <pc:chgData name="Alice Nolan" userId="711b47d0-4a76-48d6-88da-d741747b897c" providerId="ADAL" clId="{2925856E-38B9-4D3C-806C-2F12FAB54E79}" dt="2025-04-22T10:26:05.739" v="3330" actId="47"/>
        <pc:sldMkLst>
          <pc:docMk/>
          <pc:sldMk cId="1225832871" sldId="398"/>
        </pc:sldMkLst>
      </pc:sldChg>
      <pc:sldChg chg="del">
        <pc:chgData name="Alice Nolan" userId="711b47d0-4a76-48d6-88da-d741747b897c" providerId="ADAL" clId="{2925856E-38B9-4D3C-806C-2F12FAB54E79}" dt="2025-04-17T16:06:01.208" v="292" actId="47"/>
        <pc:sldMkLst>
          <pc:docMk/>
          <pc:sldMk cId="2160346545" sldId="516"/>
        </pc:sldMkLst>
      </pc:sldChg>
      <pc:sldChg chg="del">
        <pc:chgData name="Alice Nolan" userId="711b47d0-4a76-48d6-88da-d741747b897c" providerId="ADAL" clId="{2925856E-38B9-4D3C-806C-2F12FAB54E79}" dt="2025-04-17T16:05:53.400" v="291" actId="47"/>
        <pc:sldMkLst>
          <pc:docMk/>
          <pc:sldMk cId="382789797" sldId="838840473"/>
        </pc:sldMkLst>
      </pc:sldChg>
      <pc:sldChg chg="addSp delSp modSp mod modNotesTx">
        <pc:chgData name="Alice Nolan" userId="711b47d0-4a76-48d6-88da-d741747b897c" providerId="ADAL" clId="{2925856E-38B9-4D3C-806C-2F12FAB54E79}" dt="2025-04-22T08:31:49.980" v="858" actId="1076"/>
        <pc:sldMkLst>
          <pc:docMk/>
          <pc:sldMk cId="2674272963" sldId="838840519"/>
        </pc:sldMkLst>
        <pc:spChg chg="mod">
          <ac:chgData name="Alice Nolan" userId="711b47d0-4a76-48d6-88da-d741747b897c" providerId="ADAL" clId="{2925856E-38B9-4D3C-806C-2F12FAB54E79}" dt="2025-04-22T08:31:38.846" v="857" actId="1076"/>
          <ac:spMkLst>
            <pc:docMk/>
            <pc:sldMk cId="2674272963" sldId="838840519"/>
            <ac:spMk id="2" creationId="{A62E6284-F164-81A6-865C-B06533164B51}"/>
          </ac:spMkLst>
        </pc:spChg>
        <pc:spChg chg="mod ord">
          <ac:chgData name="Alice Nolan" userId="711b47d0-4a76-48d6-88da-d741747b897c" providerId="ADAL" clId="{2925856E-38B9-4D3C-806C-2F12FAB54E79}" dt="2025-04-22T08:31:49.980" v="858" actId="1076"/>
          <ac:spMkLst>
            <pc:docMk/>
            <pc:sldMk cId="2674272963" sldId="838840519"/>
            <ac:spMk id="3" creationId="{8D6FB224-F11C-063B-702D-C09911AF8AB7}"/>
          </ac:spMkLst>
        </pc:spChg>
        <pc:spChg chg="mod">
          <ac:chgData name="Alice Nolan" userId="711b47d0-4a76-48d6-88da-d741747b897c" providerId="ADAL" clId="{2925856E-38B9-4D3C-806C-2F12FAB54E79}" dt="2025-04-22T08:31:49.980" v="858" actId="1076"/>
          <ac:spMkLst>
            <pc:docMk/>
            <pc:sldMk cId="2674272963" sldId="838840519"/>
            <ac:spMk id="6" creationId="{21BB9938-1B80-BD14-DD79-965F61B19795}"/>
          </ac:spMkLst>
        </pc:spChg>
        <pc:spChg chg="mod">
          <ac:chgData name="Alice Nolan" userId="711b47d0-4a76-48d6-88da-d741747b897c" providerId="ADAL" clId="{2925856E-38B9-4D3C-806C-2F12FAB54E79}" dt="2025-04-22T08:31:49.980" v="858" actId="1076"/>
          <ac:spMkLst>
            <pc:docMk/>
            <pc:sldMk cId="2674272963" sldId="838840519"/>
            <ac:spMk id="7" creationId="{063B52BE-8AAB-0A21-93BD-6905FF4263C3}"/>
          </ac:spMkLst>
        </pc:spChg>
        <pc:spChg chg="add mod">
          <ac:chgData name="Alice Nolan" userId="711b47d0-4a76-48d6-88da-d741747b897c" providerId="ADAL" clId="{2925856E-38B9-4D3C-806C-2F12FAB54E79}" dt="2025-04-22T08:31:49.980" v="858" actId="1076"/>
          <ac:spMkLst>
            <pc:docMk/>
            <pc:sldMk cId="2674272963" sldId="838840519"/>
            <ac:spMk id="8" creationId="{1BE13AD4-DC87-AB28-3550-ABAB00C647EF}"/>
          </ac:spMkLst>
        </pc:spChg>
        <pc:picChg chg="mod">
          <ac:chgData name="Alice Nolan" userId="711b47d0-4a76-48d6-88da-d741747b897c" providerId="ADAL" clId="{2925856E-38B9-4D3C-806C-2F12FAB54E79}" dt="2025-04-17T15:57:03.700" v="108" actId="14100"/>
          <ac:picMkLst>
            <pc:docMk/>
            <pc:sldMk cId="2674272963" sldId="838840519"/>
            <ac:picMk id="4" creationId="{9FB26FD5-28F9-122F-3CBA-1E4DE16CEF87}"/>
          </ac:picMkLst>
        </pc:picChg>
      </pc:sldChg>
      <pc:sldChg chg="addSp modSp mod">
        <pc:chgData name="Alice Nolan" userId="711b47d0-4a76-48d6-88da-d741747b897c" providerId="ADAL" clId="{2925856E-38B9-4D3C-806C-2F12FAB54E79}" dt="2025-04-22T10:10:13.097" v="2907" actId="1076"/>
        <pc:sldMkLst>
          <pc:docMk/>
          <pc:sldMk cId="2991066664" sldId="838840525"/>
        </pc:sldMkLst>
        <pc:spChg chg="mod">
          <ac:chgData name="Alice Nolan" userId="711b47d0-4a76-48d6-88da-d741747b897c" providerId="ADAL" clId="{2925856E-38B9-4D3C-806C-2F12FAB54E79}" dt="2025-04-22T10:00:06.253" v="2733" actId="1076"/>
          <ac:spMkLst>
            <pc:docMk/>
            <pc:sldMk cId="2991066664" sldId="838840525"/>
            <ac:spMk id="2" creationId="{D05AB65E-4F2F-5683-8C65-C534B56DA61C}"/>
          </ac:spMkLst>
        </pc:spChg>
        <pc:spChg chg="mod">
          <ac:chgData name="Alice Nolan" userId="711b47d0-4a76-48d6-88da-d741747b897c" providerId="ADAL" clId="{2925856E-38B9-4D3C-806C-2F12FAB54E79}" dt="2025-04-22T10:00:14.913" v="2735" actId="14100"/>
          <ac:spMkLst>
            <pc:docMk/>
            <pc:sldMk cId="2991066664" sldId="838840525"/>
            <ac:spMk id="3" creationId="{66D7A80B-D464-28C0-AEFE-4440EAF2B7AB}"/>
          </ac:spMkLst>
        </pc:spChg>
        <pc:graphicFrameChg chg="add mod modGraphic">
          <ac:chgData name="Alice Nolan" userId="711b47d0-4a76-48d6-88da-d741747b897c" providerId="ADAL" clId="{2925856E-38B9-4D3C-806C-2F12FAB54E79}" dt="2025-04-22T10:10:04.034" v="2906" actId="1076"/>
          <ac:graphicFrameMkLst>
            <pc:docMk/>
            <pc:sldMk cId="2991066664" sldId="838840525"/>
            <ac:graphicFrameMk id="4" creationId="{ED8D7D43-EE72-4C77-B6A3-2629D82FD189}"/>
          </ac:graphicFrameMkLst>
        </pc:graphicFrameChg>
        <pc:graphicFrameChg chg="add mod modGraphic">
          <ac:chgData name="Alice Nolan" userId="711b47d0-4a76-48d6-88da-d741747b897c" providerId="ADAL" clId="{2925856E-38B9-4D3C-806C-2F12FAB54E79}" dt="2025-04-22T10:09:29.334" v="2902" actId="1076"/>
          <ac:graphicFrameMkLst>
            <pc:docMk/>
            <pc:sldMk cId="2991066664" sldId="838840525"/>
            <ac:graphicFrameMk id="6" creationId="{39193A33-0BEE-458E-D7CC-1658C60D7527}"/>
          </ac:graphicFrameMkLst>
        </pc:graphicFrameChg>
        <pc:picChg chg="add mod">
          <ac:chgData name="Alice Nolan" userId="711b47d0-4a76-48d6-88da-d741747b897c" providerId="ADAL" clId="{2925856E-38B9-4D3C-806C-2F12FAB54E79}" dt="2025-04-22T10:10:13.097" v="2907" actId="1076"/>
          <ac:picMkLst>
            <pc:docMk/>
            <pc:sldMk cId="2991066664" sldId="838840525"/>
            <ac:picMk id="7" creationId="{36F7FF33-C24C-A2EF-E435-AADBCA3C4C10}"/>
          </ac:picMkLst>
        </pc:picChg>
        <pc:picChg chg="add mod">
          <ac:chgData name="Alice Nolan" userId="711b47d0-4a76-48d6-88da-d741747b897c" providerId="ADAL" clId="{2925856E-38B9-4D3C-806C-2F12FAB54E79}" dt="2025-04-22T10:10:13.097" v="2907" actId="1076"/>
          <ac:picMkLst>
            <pc:docMk/>
            <pc:sldMk cId="2991066664" sldId="838840525"/>
            <ac:picMk id="9" creationId="{C9D80F7A-6CFE-4F03-0970-33B9CA3F6D58}"/>
          </ac:picMkLst>
        </pc:picChg>
        <pc:picChg chg="add mod">
          <ac:chgData name="Alice Nolan" userId="711b47d0-4a76-48d6-88da-d741747b897c" providerId="ADAL" clId="{2925856E-38B9-4D3C-806C-2F12FAB54E79}" dt="2025-04-22T10:09:49.636" v="2905" actId="1076"/>
          <ac:picMkLst>
            <pc:docMk/>
            <pc:sldMk cId="2991066664" sldId="838840525"/>
            <ac:picMk id="10" creationId="{F2EE8341-194E-EA80-C0AD-506A5A1B1593}"/>
          </ac:picMkLst>
        </pc:picChg>
        <pc:picChg chg="add mod">
          <ac:chgData name="Alice Nolan" userId="711b47d0-4a76-48d6-88da-d741747b897c" providerId="ADAL" clId="{2925856E-38B9-4D3C-806C-2F12FAB54E79}" dt="2025-04-22T10:10:13.097" v="2907" actId="1076"/>
          <ac:picMkLst>
            <pc:docMk/>
            <pc:sldMk cId="2991066664" sldId="838840525"/>
            <ac:picMk id="11" creationId="{83227711-8EE2-0451-6E59-A253FB621DD2}"/>
          </ac:picMkLst>
        </pc:picChg>
        <pc:picChg chg="add mod">
          <ac:chgData name="Alice Nolan" userId="711b47d0-4a76-48d6-88da-d741747b897c" providerId="ADAL" clId="{2925856E-38B9-4D3C-806C-2F12FAB54E79}" dt="2025-04-22T10:09:49.636" v="2905" actId="1076"/>
          <ac:picMkLst>
            <pc:docMk/>
            <pc:sldMk cId="2991066664" sldId="838840525"/>
            <ac:picMk id="13" creationId="{41234B38-AC8C-B5E4-83A3-943A52052637}"/>
          </ac:picMkLst>
        </pc:picChg>
        <pc:picChg chg="add mod">
          <ac:chgData name="Alice Nolan" userId="711b47d0-4a76-48d6-88da-d741747b897c" providerId="ADAL" clId="{2925856E-38B9-4D3C-806C-2F12FAB54E79}" dt="2025-04-22T10:09:49.636" v="2905" actId="1076"/>
          <ac:picMkLst>
            <pc:docMk/>
            <pc:sldMk cId="2991066664" sldId="838840525"/>
            <ac:picMk id="15" creationId="{62CFFF9C-54F7-EEE9-DF10-5F9E5FCCB2B0}"/>
          </ac:picMkLst>
        </pc:picChg>
      </pc:sldChg>
      <pc:sldChg chg="addSp delSp modSp mod ord">
        <pc:chgData name="Alice Nolan" userId="711b47d0-4a76-48d6-88da-d741747b897c" providerId="ADAL" clId="{2925856E-38B9-4D3C-806C-2F12FAB54E79}" dt="2025-04-22T10:26:53.611" v="3340" actId="20577"/>
        <pc:sldMkLst>
          <pc:docMk/>
          <pc:sldMk cId="2352140523" sldId="838840540"/>
        </pc:sldMkLst>
        <pc:spChg chg="mod">
          <ac:chgData name="Alice Nolan" userId="711b47d0-4a76-48d6-88da-d741747b897c" providerId="ADAL" clId="{2925856E-38B9-4D3C-806C-2F12FAB54E79}" dt="2025-04-22T08:33:07.777" v="950" actId="1076"/>
          <ac:spMkLst>
            <pc:docMk/>
            <pc:sldMk cId="2352140523" sldId="838840540"/>
            <ac:spMk id="2" creationId="{2A29412D-91E1-D580-B191-9B10404EA999}"/>
          </ac:spMkLst>
        </pc:spChg>
        <pc:spChg chg="del mod">
          <ac:chgData name="Alice Nolan" userId="711b47d0-4a76-48d6-88da-d741747b897c" providerId="ADAL" clId="{2925856E-38B9-4D3C-806C-2F12FAB54E79}" dt="2025-04-22T09:50:53.178" v="2197" actId="478"/>
          <ac:spMkLst>
            <pc:docMk/>
            <pc:sldMk cId="2352140523" sldId="838840540"/>
            <ac:spMk id="3" creationId="{5490AF76-40A1-D975-C7D2-8660865C41AE}"/>
          </ac:spMkLst>
        </pc:spChg>
        <pc:spChg chg="add mod">
          <ac:chgData name="Alice Nolan" userId="711b47d0-4a76-48d6-88da-d741747b897c" providerId="ADAL" clId="{2925856E-38B9-4D3C-806C-2F12FAB54E79}" dt="2025-04-22T08:33:12.104" v="951" actId="1076"/>
          <ac:spMkLst>
            <pc:docMk/>
            <pc:sldMk cId="2352140523" sldId="838840540"/>
            <ac:spMk id="4" creationId="{440B20F3-6412-FFAC-5D31-59DCB5C9096F}"/>
          </ac:spMkLst>
        </pc:spChg>
        <pc:spChg chg="add mod">
          <ac:chgData name="Alice Nolan" userId="711b47d0-4a76-48d6-88da-d741747b897c" providerId="ADAL" clId="{2925856E-38B9-4D3C-806C-2F12FAB54E79}" dt="2025-04-22T08:49:20.027" v="1137" actId="14100"/>
          <ac:spMkLst>
            <pc:docMk/>
            <pc:sldMk cId="2352140523" sldId="838840540"/>
            <ac:spMk id="6" creationId="{5295C955-FC89-F401-A127-6CAA9CB00757}"/>
          </ac:spMkLst>
        </pc:spChg>
        <pc:spChg chg="add mod">
          <ac:chgData name="Alice Nolan" userId="711b47d0-4a76-48d6-88da-d741747b897c" providerId="ADAL" clId="{2925856E-38B9-4D3C-806C-2F12FAB54E79}" dt="2025-04-22T09:09:56.206" v="1428" actId="14100"/>
          <ac:spMkLst>
            <pc:docMk/>
            <pc:sldMk cId="2352140523" sldId="838840540"/>
            <ac:spMk id="8" creationId="{E331E3BD-1656-2F2F-580D-C5F992266F54}"/>
          </ac:spMkLst>
        </pc:spChg>
        <pc:spChg chg="add mod">
          <ac:chgData name="Alice Nolan" userId="711b47d0-4a76-48d6-88da-d741747b897c" providerId="ADAL" clId="{2925856E-38B9-4D3C-806C-2F12FAB54E79}" dt="2025-04-22T08:43:11.348" v="1051" actId="208"/>
          <ac:spMkLst>
            <pc:docMk/>
            <pc:sldMk cId="2352140523" sldId="838840540"/>
            <ac:spMk id="9" creationId="{F1B910D4-A6B2-57A3-F386-A12FF7CA6EFE}"/>
          </ac:spMkLst>
        </pc:spChg>
        <pc:spChg chg="add mod">
          <ac:chgData name="Alice Nolan" userId="711b47d0-4a76-48d6-88da-d741747b897c" providerId="ADAL" clId="{2925856E-38B9-4D3C-806C-2F12FAB54E79}" dt="2025-04-22T08:40:21.263" v="1013" actId="208"/>
          <ac:spMkLst>
            <pc:docMk/>
            <pc:sldMk cId="2352140523" sldId="838840540"/>
            <ac:spMk id="10" creationId="{DEC3DA5F-493F-65A6-82E8-8D0EC434D133}"/>
          </ac:spMkLst>
        </pc:spChg>
        <pc:spChg chg="add mod">
          <ac:chgData name="Alice Nolan" userId="711b47d0-4a76-48d6-88da-d741747b897c" providerId="ADAL" clId="{2925856E-38B9-4D3C-806C-2F12FAB54E79}" dt="2025-04-22T08:40:23.915" v="1015" actId="207"/>
          <ac:spMkLst>
            <pc:docMk/>
            <pc:sldMk cId="2352140523" sldId="838840540"/>
            <ac:spMk id="11" creationId="{D1653ABF-BC8F-DD94-1FC3-4C75B6DF430E}"/>
          </ac:spMkLst>
        </pc:spChg>
        <pc:spChg chg="add mod">
          <ac:chgData name="Alice Nolan" userId="711b47d0-4a76-48d6-88da-d741747b897c" providerId="ADAL" clId="{2925856E-38B9-4D3C-806C-2F12FAB54E79}" dt="2025-04-22T08:47:54.112" v="1118" actId="1076"/>
          <ac:spMkLst>
            <pc:docMk/>
            <pc:sldMk cId="2352140523" sldId="838840540"/>
            <ac:spMk id="12" creationId="{630224ED-6B19-45AA-FE8A-E2F46A34F3FC}"/>
          </ac:spMkLst>
        </pc:spChg>
        <pc:spChg chg="add mod">
          <ac:chgData name="Alice Nolan" userId="711b47d0-4a76-48d6-88da-d741747b897c" providerId="ADAL" clId="{2925856E-38B9-4D3C-806C-2F12FAB54E79}" dt="2025-04-22T08:52:30.664" v="1175" actId="1076"/>
          <ac:spMkLst>
            <pc:docMk/>
            <pc:sldMk cId="2352140523" sldId="838840540"/>
            <ac:spMk id="13" creationId="{59CB040B-2E7B-27AE-8DFE-F37B4FA93A9B}"/>
          </ac:spMkLst>
        </pc:spChg>
        <pc:spChg chg="add mod">
          <ac:chgData name="Alice Nolan" userId="711b47d0-4a76-48d6-88da-d741747b897c" providerId="ADAL" clId="{2925856E-38B9-4D3C-806C-2F12FAB54E79}" dt="2025-04-22T08:38:54.898" v="990" actId="1076"/>
          <ac:spMkLst>
            <pc:docMk/>
            <pc:sldMk cId="2352140523" sldId="838840540"/>
            <ac:spMk id="14" creationId="{803919D6-719F-9782-D50C-BDBE083A7969}"/>
          </ac:spMkLst>
        </pc:spChg>
        <pc:spChg chg="add del mod">
          <ac:chgData name="Alice Nolan" userId="711b47d0-4a76-48d6-88da-d741747b897c" providerId="ADAL" clId="{2925856E-38B9-4D3C-806C-2F12FAB54E79}" dt="2025-04-22T08:38:47.328" v="989" actId="478"/>
          <ac:spMkLst>
            <pc:docMk/>
            <pc:sldMk cId="2352140523" sldId="838840540"/>
            <ac:spMk id="15" creationId="{13067581-0D6C-B6DD-06F4-074E2C5FC9F0}"/>
          </ac:spMkLst>
        </pc:spChg>
        <pc:spChg chg="add mod">
          <ac:chgData name="Alice Nolan" userId="711b47d0-4a76-48d6-88da-d741747b897c" providerId="ADAL" clId="{2925856E-38B9-4D3C-806C-2F12FAB54E79}" dt="2025-04-22T08:39:05.046" v="993" actId="1076"/>
          <ac:spMkLst>
            <pc:docMk/>
            <pc:sldMk cId="2352140523" sldId="838840540"/>
            <ac:spMk id="16" creationId="{7FB48FB8-2966-E22C-B64F-FFC0C7E79FA9}"/>
          </ac:spMkLst>
        </pc:spChg>
        <pc:spChg chg="add mod">
          <ac:chgData name="Alice Nolan" userId="711b47d0-4a76-48d6-88da-d741747b897c" providerId="ADAL" clId="{2925856E-38B9-4D3C-806C-2F12FAB54E79}" dt="2025-04-22T08:39:25.085" v="996" actId="1076"/>
          <ac:spMkLst>
            <pc:docMk/>
            <pc:sldMk cId="2352140523" sldId="838840540"/>
            <ac:spMk id="17" creationId="{CD969A2C-2C45-8AE9-0C92-D74286FEAB34}"/>
          </ac:spMkLst>
        </pc:spChg>
        <pc:spChg chg="add mod">
          <ac:chgData name="Alice Nolan" userId="711b47d0-4a76-48d6-88da-d741747b897c" providerId="ADAL" clId="{2925856E-38B9-4D3C-806C-2F12FAB54E79}" dt="2025-04-22T08:39:33.760" v="998" actId="1076"/>
          <ac:spMkLst>
            <pc:docMk/>
            <pc:sldMk cId="2352140523" sldId="838840540"/>
            <ac:spMk id="18" creationId="{2B4643FB-FD04-9000-75DC-CB8C62D0A9D9}"/>
          </ac:spMkLst>
        </pc:spChg>
        <pc:spChg chg="add mod">
          <ac:chgData name="Alice Nolan" userId="711b47d0-4a76-48d6-88da-d741747b897c" providerId="ADAL" clId="{2925856E-38B9-4D3C-806C-2F12FAB54E79}" dt="2025-04-22T09:13:18.713" v="1476" actId="1076"/>
          <ac:spMkLst>
            <pc:docMk/>
            <pc:sldMk cId="2352140523" sldId="838840540"/>
            <ac:spMk id="19" creationId="{33CA98AC-737B-24F6-F2AC-C1ED67964820}"/>
          </ac:spMkLst>
        </pc:spChg>
        <pc:spChg chg="add mod">
          <ac:chgData name="Alice Nolan" userId="711b47d0-4a76-48d6-88da-d741747b897c" providerId="ADAL" clId="{2925856E-38B9-4D3C-806C-2F12FAB54E79}" dt="2025-04-22T08:40:46.037" v="1018" actId="1076"/>
          <ac:spMkLst>
            <pc:docMk/>
            <pc:sldMk cId="2352140523" sldId="838840540"/>
            <ac:spMk id="20" creationId="{2B1FB135-E571-099D-E241-CE8BE71B70AB}"/>
          </ac:spMkLst>
        </pc:spChg>
        <pc:spChg chg="add mod">
          <ac:chgData name="Alice Nolan" userId="711b47d0-4a76-48d6-88da-d741747b897c" providerId="ADAL" clId="{2925856E-38B9-4D3C-806C-2F12FAB54E79}" dt="2025-04-22T08:41:12.753" v="1023" actId="14100"/>
          <ac:spMkLst>
            <pc:docMk/>
            <pc:sldMk cId="2352140523" sldId="838840540"/>
            <ac:spMk id="21" creationId="{04DA5ED3-8F5F-885E-8A79-001DDAF4F68E}"/>
          </ac:spMkLst>
        </pc:spChg>
        <pc:spChg chg="add mod">
          <ac:chgData name="Alice Nolan" userId="711b47d0-4a76-48d6-88da-d741747b897c" providerId="ADAL" clId="{2925856E-38B9-4D3C-806C-2F12FAB54E79}" dt="2025-04-22T08:41:44.845" v="1028" actId="14100"/>
          <ac:spMkLst>
            <pc:docMk/>
            <pc:sldMk cId="2352140523" sldId="838840540"/>
            <ac:spMk id="22" creationId="{D850FC8D-E3A1-3DB4-86AD-3F02991240AF}"/>
          </ac:spMkLst>
        </pc:spChg>
        <pc:spChg chg="add mod">
          <ac:chgData name="Alice Nolan" userId="711b47d0-4a76-48d6-88da-d741747b897c" providerId="ADAL" clId="{2925856E-38B9-4D3C-806C-2F12FAB54E79}" dt="2025-04-22T08:42:02.500" v="1033" actId="14100"/>
          <ac:spMkLst>
            <pc:docMk/>
            <pc:sldMk cId="2352140523" sldId="838840540"/>
            <ac:spMk id="23" creationId="{F2381747-C1F9-21D4-A70B-EE42080EC10A}"/>
          </ac:spMkLst>
        </pc:spChg>
        <pc:spChg chg="add mod">
          <ac:chgData name="Alice Nolan" userId="711b47d0-4a76-48d6-88da-d741747b897c" providerId="ADAL" clId="{2925856E-38B9-4D3C-806C-2F12FAB54E79}" dt="2025-04-22T08:42:12.618" v="1037" actId="14100"/>
          <ac:spMkLst>
            <pc:docMk/>
            <pc:sldMk cId="2352140523" sldId="838840540"/>
            <ac:spMk id="24" creationId="{C974B962-248F-38D8-48F2-F1712460994A}"/>
          </ac:spMkLst>
        </pc:spChg>
        <pc:spChg chg="add mod">
          <ac:chgData name="Alice Nolan" userId="711b47d0-4a76-48d6-88da-d741747b897c" providerId="ADAL" clId="{2925856E-38B9-4D3C-806C-2F12FAB54E79}" dt="2025-04-22T09:37:43.254" v="1894" actId="1076"/>
          <ac:spMkLst>
            <pc:docMk/>
            <pc:sldMk cId="2352140523" sldId="838840540"/>
            <ac:spMk id="25" creationId="{52BD4CBE-E217-F6CB-74C3-4AEC1BAE1931}"/>
          </ac:spMkLst>
        </pc:spChg>
        <pc:spChg chg="add del mod">
          <ac:chgData name="Alice Nolan" userId="711b47d0-4a76-48d6-88da-d741747b897c" providerId="ADAL" clId="{2925856E-38B9-4D3C-806C-2F12FAB54E79}" dt="2025-04-22T09:46:54.006" v="2049" actId="478"/>
          <ac:spMkLst>
            <pc:docMk/>
            <pc:sldMk cId="2352140523" sldId="838840540"/>
            <ac:spMk id="26" creationId="{5848905D-470E-5B2E-8E94-B90E276528E4}"/>
          </ac:spMkLst>
        </pc:spChg>
        <pc:spChg chg="add mod">
          <ac:chgData name="Alice Nolan" userId="711b47d0-4a76-48d6-88da-d741747b897c" providerId="ADAL" clId="{2925856E-38B9-4D3C-806C-2F12FAB54E79}" dt="2025-04-22T09:22:55.001" v="1632" actId="1076"/>
          <ac:spMkLst>
            <pc:docMk/>
            <pc:sldMk cId="2352140523" sldId="838840540"/>
            <ac:spMk id="27" creationId="{2238CD96-F8EB-DF4E-FE96-35B6DBE52CDC}"/>
          </ac:spMkLst>
        </pc:spChg>
        <pc:spChg chg="add mod">
          <ac:chgData name="Alice Nolan" userId="711b47d0-4a76-48d6-88da-d741747b897c" providerId="ADAL" clId="{2925856E-38B9-4D3C-806C-2F12FAB54E79}" dt="2025-04-22T09:21:10.309" v="1598" actId="1076"/>
          <ac:spMkLst>
            <pc:docMk/>
            <pc:sldMk cId="2352140523" sldId="838840540"/>
            <ac:spMk id="28" creationId="{B2CB0949-0A17-8468-2763-A0BD5BB0638C}"/>
          </ac:spMkLst>
        </pc:spChg>
        <pc:spChg chg="add mod">
          <ac:chgData name="Alice Nolan" userId="711b47d0-4a76-48d6-88da-d741747b897c" providerId="ADAL" clId="{2925856E-38B9-4D3C-806C-2F12FAB54E79}" dt="2025-04-22T08:43:35.048" v="1055" actId="14100"/>
          <ac:spMkLst>
            <pc:docMk/>
            <pc:sldMk cId="2352140523" sldId="838840540"/>
            <ac:spMk id="29" creationId="{587583BA-8124-2E0A-3B0E-DE9D0ACD3284}"/>
          </ac:spMkLst>
        </pc:spChg>
        <pc:spChg chg="add mod">
          <ac:chgData name="Alice Nolan" userId="711b47d0-4a76-48d6-88da-d741747b897c" providerId="ADAL" clId="{2925856E-38B9-4D3C-806C-2F12FAB54E79}" dt="2025-04-22T08:43:43.758" v="1058" actId="1076"/>
          <ac:spMkLst>
            <pc:docMk/>
            <pc:sldMk cId="2352140523" sldId="838840540"/>
            <ac:spMk id="30" creationId="{D9CA759B-C45C-693E-1A05-E91608D7744B}"/>
          </ac:spMkLst>
        </pc:spChg>
        <pc:spChg chg="add mod">
          <ac:chgData name="Alice Nolan" userId="711b47d0-4a76-48d6-88da-d741747b897c" providerId="ADAL" clId="{2925856E-38B9-4D3C-806C-2F12FAB54E79}" dt="2025-04-22T08:43:48.696" v="1060" actId="1076"/>
          <ac:spMkLst>
            <pc:docMk/>
            <pc:sldMk cId="2352140523" sldId="838840540"/>
            <ac:spMk id="31" creationId="{F8CE3167-29C6-0910-10A8-4AE52F8B1655}"/>
          </ac:spMkLst>
        </pc:spChg>
        <pc:spChg chg="add mod">
          <ac:chgData name="Alice Nolan" userId="711b47d0-4a76-48d6-88da-d741747b897c" providerId="ADAL" clId="{2925856E-38B9-4D3C-806C-2F12FAB54E79}" dt="2025-04-22T08:43:53.507" v="1062" actId="1076"/>
          <ac:spMkLst>
            <pc:docMk/>
            <pc:sldMk cId="2352140523" sldId="838840540"/>
            <ac:spMk id="32" creationId="{CA404F98-73AB-81D2-9972-A30E232DF457}"/>
          </ac:spMkLst>
        </pc:spChg>
        <pc:spChg chg="add mod">
          <ac:chgData name="Alice Nolan" userId="711b47d0-4a76-48d6-88da-d741747b897c" providerId="ADAL" clId="{2925856E-38B9-4D3C-806C-2F12FAB54E79}" dt="2025-04-22T08:44:06.967" v="1066" actId="1076"/>
          <ac:spMkLst>
            <pc:docMk/>
            <pc:sldMk cId="2352140523" sldId="838840540"/>
            <ac:spMk id="33" creationId="{5666C63C-79C2-9ECA-3CF0-450CA0A6FDD8}"/>
          </ac:spMkLst>
        </pc:spChg>
        <pc:spChg chg="add mod">
          <ac:chgData name="Alice Nolan" userId="711b47d0-4a76-48d6-88da-d741747b897c" providerId="ADAL" clId="{2925856E-38B9-4D3C-806C-2F12FAB54E79}" dt="2025-04-22T08:44:12.126" v="1067" actId="1076"/>
          <ac:spMkLst>
            <pc:docMk/>
            <pc:sldMk cId="2352140523" sldId="838840540"/>
            <ac:spMk id="34" creationId="{E9765043-F7FE-81E6-09A9-C73202E80663}"/>
          </ac:spMkLst>
        </pc:spChg>
        <pc:spChg chg="add mod">
          <ac:chgData name="Alice Nolan" userId="711b47d0-4a76-48d6-88da-d741747b897c" providerId="ADAL" clId="{2925856E-38B9-4D3C-806C-2F12FAB54E79}" dt="2025-04-22T08:44:19.036" v="1069" actId="1076"/>
          <ac:spMkLst>
            <pc:docMk/>
            <pc:sldMk cId="2352140523" sldId="838840540"/>
            <ac:spMk id="35" creationId="{54B5AF40-4290-0767-6E87-B72B1C08BCBC}"/>
          </ac:spMkLst>
        </pc:spChg>
        <pc:spChg chg="add mod">
          <ac:chgData name="Alice Nolan" userId="711b47d0-4a76-48d6-88da-d741747b897c" providerId="ADAL" clId="{2925856E-38B9-4D3C-806C-2F12FAB54E79}" dt="2025-04-22T08:44:28.217" v="1071" actId="1076"/>
          <ac:spMkLst>
            <pc:docMk/>
            <pc:sldMk cId="2352140523" sldId="838840540"/>
            <ac:spMk id="36" creationId="{3453660E-59E0-EE49-D4B7-F6234FC2E8E5}"/>
          </ac:spMkLst>
        </pc:spChg>
        <pc:spChg chg="add mod">
          <ac:chgData name="Alice Nolan" userId="711b47d0-4a76-48d6-88da-d741747b897c" providerId="ADAL" clId="{2925856E-38B9-4D3C-806C-2F12FAB54E79}" dt="2025-04-22T08:44:44.048" v="1074" actId="1076"/>
          <ac:spMkLst>
            <pc:docMk/>
            <pc:sldMk cId="2352140523" sldId="838840540"/>
            <ac:spMk id="37" creationId="{5B361243-8CC2-8D57-E4BF-734EA4377058}"/>
          </ac:spMkLst>
        </pc:spChg>
        <pc:spChg chg="add mod">
          <ac:chgData name="Alice Nolan" userId="711b47d0-4a76-48d6-88da-d741747b897c" providerId="ADAL" clId="{2925856E-38B9-4D3C-806C-2F12FAB54E79}" dt="2025-04-22T08:45:13.486" v="1078" actId="1076"/>
          <ac:spMkLst>
            <pc:docMk/>
            <pc:sldMk cId="2352140523" sldId="838840540"/>
            <ac:spMk id="38" creationId="{93C585CF-787D-523E-55FA-3AE5F65EB1C8}"/>
          </ac:spMkLst>
        </pc:spChg>
        <pc:spChg chg="add mod">
          <ac:chgData name="Alice Nolan" userId="711b47d0-4a76-48d6-88da-d741747b897c" providerId="ADAL" clId="{2925856E-38B9-4D3C-806C-2F12FAB54E79}" dt="2025-04-22T08:45:24.039" v="1080" actId="1076"/>
          <ac:spMkLst>
            <pc:docMk/>
            <pc:sldMk cId="2352140523" sldId="838840540"/>
            <ac:spMk id="39" creationId="{8692C95E-BE4B-3083-946F-C7C9D211D6DF}"/>
          </ac:spMkLst>
        </pc:spChg>
        <pc:spChg chg="add mod">
          <ac:chgData name="Alice Nolan" userId="711b47d0-4a76-48d6-88da-d741747b897c" providerId="ADAL" clId="{2925856E-38B9-4D3C-806C-2F12FAB54E79}" dt="2025-04-22T08:45:31.564" v="1083" actId="1076"/>
          <ac:spMkLst>
            <pc:docMk/>
            <pc:sldMk cId="2352140523" sldId="838840540"/>
            <ac:spMk id="40" creationId="{7F97FA67-42C5-5DF9-E9C2-72C5942E85FC}"/>
          </ac:spMkLst>
        </pc:spChg>
        <pc:spChg chg="add mod">
          <ac:chgData name="Alice Nolan" userId="711b47d0-4a76-48d6-88da-d741747b897c" providerId="ADAL" clId="{2925856E-38B9-4D3C-806C-2F12FAB54E79}" dt="2025-04-22T09:33:50.658" v="1831" actId="1076"/>
          <ac:spMkLst>
            <pc:docMk/>
            <pc:sldMk cId="2352140523" sldId="838840540"/>
            <ac:spMk id="41" creationId="{66CB0E3E-C119-F5EF-E9E9-A0B155ED9E39}"/>
          </ac:spMkLst>
        </pc:spChg>
        <pc:spChg chg="add del mod">
          <ac:chgData name="Alice Nolan" userId="711b47d0-4a76-48d6-88da-d741747b897c" providerId="ADAL" clId="{2925856E-38B9-4D3C-806C-2F12FAB54E79}" dt="2025-04-22T09:46:54.006" v="2049" actId="478"/>
          <ac:spMkLst>
            <pc:docMk/>
            <pc:sldMk cId="2352140523" sldId="838840540"/>
            <ac:spMk id="42" creationId="{A20FCB47-2205-AF16-FF46-F4B71F93D90B}"/>
          </ac:spMkLst>
        </pc:spChg>
        <pc:spChg chg="add mod">
          <ac:chgData name="Alice Nolan" userId="711b47d0-4a76-48d6-88da-d741747b897c" providerId="ADAL" clId="{2925856E-38B9-4D3C-806C-2F12FAB54E79}" dt="2025-04-22T08:46:09.352" v="1093" actId="1076"/>
          <ac:spMkLst>
            <pc:docMk/>
            <pc:sldMk cId="2352140523" sldId="838840540"/>
            <ac:spMk id="43" creationId="{2AD329FB-FE27-61D1-6DD2-F8309E45CB7F}"/>
          </ac:spMkLst>
        </pc:spChg>
        <pc:spChg chg="add mod">
          <ac:chgData name="Alice Nolan" userId="711b47d0-4a76-48d6-88da-d741747b897c" providerId="ADAL" clId="{2925856E-38B9-4D3C-806C-2F12FAB54E79}" dt="2025-04-22T08:46:06.671" v="1092" actId="1076"/>
          <ac:spMkLst>
            <pc:docMk/>
            <pc:sldMk cId="2352140523" sldId="838840540"/>
            <ac:spMk id="44" creationId="{D05B71BD-D3D7-9734-AD7F-33A0976C1EF3}"/>
          </ac:spMkLst>
        </pc:spChg>
        <pc:spChg chg="add mod">
          <ac:chgData name="Alice Nolan" userId="711b47d0-4a76-48d6-88da-d741747b897c" providerId="ADAL" clId="{2925856E-38B9-4D3C-806C-2F12FAB54E79}" dt="2025-04-22T08:46:16.301" v="1095" actId="1076"/>
          <ac:spMkLst>
            <pc:docMk/>
            <pc:sldMk cId="2352140523" sldId="838840540"/>
            <ac:spMk id="45" creationId="{681F635F-9967-0D7E-0E2E-F3F4274EC2FD}"/>
          </ac:spMkLst>
        </pc:spChg>
        <pc:spChg chg="add mod">
          <ac:chgData name="Alice Nolan" userId="711b47d0-4a76-48d6-88da-d741747b897c" providerId="ADAL" clId="{2925856E-38B9-4D3C-806C-2F12FAB54E79}" dt="2025-04-22T08:46:20.615" v="1097" actId="1076"/>
          <ac:spMkLst>
            <pc:docMk/>
            <pc:sldMk cId="2352140523" sldId="838840540"/>
            <ac:spMk id="46" creationId="{5D616B1E-62C3-671A-F581-CC34EB065A8F}"/>
          </ac:spMkLst>
        </pc:spChg>
        <pc:spChg chg="add mod">
          <ac:chgData name="Alice Nolan" userId="711b47d0-4a76-48d6-88da-d741747b897c" providerId="ADAL" clId="{2925856E-38B9-4D3C-806C-2F12FAB54E79}" dt="2025-04-22T08:46:41.914" v="1100" actId="1076"/>
          <ac:spMkLst>
            <pc:docMk/>
            <pc:sldMk cId="2352140523" sldId="838840540"/>
            <ac:spMk id="47" creationId="{C2D240C3-9BE5-A758-3A4F-11C983AD983C}"/>
          </ac:spMkLst>
        </pc:spChg>
        <pc:spChg chg="add mod">
          <ac:chgData name="Alice Nolan" userId="711b47d0-4a76-48d6-88da-d741747b897c" providerId="ADAL" clId="{2925856E-38B9-4D3C-806C-2F12FAB54E79}" dt="2025-04-22T08:50:21.985" v="1152" actId="688"/>
          <ac:spMkLst>
            <pc:docMk/>
            <pc:sldMk cId="2352140523" sldId="838840540"/>
            <ac:spMk id="48" creationId="{8BD0AD6F-0269-E9D3-F16D-AE105FD95EB4}"/>
          </ac:spMkLst>
        </pc:spChg>
        <pc:spChg chg="add mod">
          <ac:chgData name="Alice Nolan" userId="711b47d0-4a76-48d6-88da-d741747b897c" providerId="ADAL" clId="{2925856E-38B9-4D3C-806C-2F12FAB54E79}" dt="2025-04-22T08:47:59.872" v="1119" actId="14100"/>
          <ac:spMkLst>
            <pc:docMk/>
            <pc:sldMk cId="2352140523" sldId="838840540"/>
            <ac:spMk id="49" creationId="{B185B62F-0E67-780B-DB70-398366605093}"/>
          </ac:spMkLst>
        </pc:spChg>
        <pc:spChg chg="add mod">
          <ac:chgData name="Alice Nolan" userId="711b47d0-4a76-48d6-88da-d741747b897c" providerId="ADAL" clId="{2925856E-38B9-4D3C-806C-2F12FAB54E79}" dt="2025-04-22T08:47:32" v="1111" actId="1076"/>
          <ac:spMkLst>
            <pc:docMk/>
            <pc:sldMk cId="2352140523" sldId="838840540"/>
            <ac:spMk id="50" creationId="{12C07558-93B4-2EA9-0062-65C1EF94C81B}"/>
          </ac:spMkLst>
        </pc:spChg>
        <pc:spChg chg="add mod">
          <ac:chgData name="Alice Nolan" userId="711b47d0-4a76-48d6-88da-d741747b897c" providerId="ADAL" clId="{2925856E-38B9-4D3C-806C-2F12FAB54E79}" dt="2025-04-22T08:47:33.038" v="1112"/>
          <ac:spMkLst>
            <pc:docMk/>
            <pc:sldMk cId="2352140523" sldId="838840540"/>
            <ac:spMk id="51" creationId="{530CD01F-C4C7-E825-9F6B-369B36F078FF}"/>
          </ac:spMkLst>
        </pc:spChg>
        <pc:spChg chg="add mod">
          <ac:chgData name="Alice Nolan" userId="711b47d0-4a76-48d6-88da-d741747b897c" providerId="ADAL" clId="{2925856E-38B9-4D3C-806C-2F12FAB54E79}" dt="2025-04-22T08:47:49.917" v="1117" actId="688"/>
          <ac:spMkLst>
            <pc:docMk/>
            <pc:sldMk cId="2352140523" sldId="838840540"/>
            <ac:spMk id="52" creationId="{A172BFE0-07F9-6ABF-34B5-E1DBD3DC84A1}"/>
          </ac:spMkLst>
        </pc:spChg>
        <pc:spChg chg="add del mod">
          <ac:chgData name="Alice Nolan" userId="711b47d0-4a76-48d6-88da-d741747b897c" providerId="ADAL" clId="{2925856E-38B9-4D3C-806C-2F12FAB54E79}" dt="2025-04-22T09:46:54.006" v="2049" actId="478"/>
          <ac:spMkLst>
            <pc:docMk/>
            <pc:sldMk cId="2352140523" sldId="838840540"/>
            <ac:spMk id="53" creationId="{21FA5217-2DEF-C0B0-5E3E-6DDF06D8C5AC}"/>
          </ac:spMkLst>
        </pc:spChg>
        <pc:spChg chg="add mod">
          <ac:chgData name="Alice Nolan" userId="711b47d0-4a76-48d6-88da-d741747b897c" providerId="ADAL" clId="{2925856E-38B9-4D3C-806C-2F12FAB54E79}" dt="2025-04-22T08:48:28.403" v="1126" actId="14100"/>
          <ac:spMkLst>
            <pc:docMk/>
            <pc:sldMk cId="2352140523" sldId="838840540"/>
            <ac:spMk id="54" creationId="{9FCC2A9C-0235-32B2-12D9-B300BF0A0134}"/>
          </ac:spMkLst>
        </pc:spChg>
        <pc:spChg chg="add mod">
          <ac:chgData name="Alice Nolan" userId="711b47d0-4a76-48d6-88da-d741747b897c" providerId="ADAL" clId="{2925856E-38B9-4D3C-806C-2F12FAB54E79}" dt="2025-04-22T08:50:52.266" v="1158" actId="14100"/>
          <ac:spMkLst>
            <pc:docMk/>
            <pc:sldMk cId="2352140523" sldId="838840540"/>
            <ac:spMk id="55" creationId="{36E82830-4649-1A1B-DAB8-F7F2E96838E2}"/>
          </ac:spMkLst>
        </pc:spChg>
        <pc:spChg chg="add mod">
          <ac:chgData name="Alice Nolan" userId="711b47d0-4a76-48d6-88da-d741747b897c" providerId="ADAL" clId="{2925856E-38B9-4D3C-806C-2F12FAB54E79}" dt="2025-04-22T08:50:11.427" v="1148" actId="1076"/>
          <ac:spMkLst>
            <pc:docMk/>
            <pc:sldMk cId="2352140523" sldId="838840540"/>
            <ac:spMk id="56" creationId="{AF95BE4A-0D0A-0CD0-6F42-104FC5493C2E}"/>
          </ac:spMkLst>
        </pc:spChg>
        <pc:spChg chg="add mod">
          <ac:chgData name="Alice Nolan" userId="711b47d0-4a76-48d6-88da-d741747b897c" providerId="ADAL" clId="{2925856E-38B9-4D3C-806C-2F12FAB54E79}" dt="2025-04-22T08:50:04.603" v="1147" actId="688"/>
          <ac:spMkLst>
            <pc:docMk/>
            <pc:sldMk cId="2352140523" sldId="838840540"/>
            <ac:spMk id="57" creationId="{7829BD29-055D-5AF6-7951-54B359FE6778}"/>
          </ac:spMkLst>
        </pc:spChg>
        <pc:spChg chg="add mod">
          <ac:chgData name="Alice Nolan" userId="711b47d0-4a76-48d6-88da-d741747b897c" providerId="ADAL" clId="{2925856E-38B9-4D3C-806C-2F12FAB54E79}" dt="2025-04-22T08:50:47.042" v="1157" actId="14100"/>
          <ac:spMkLst>
            <pc:docMk/>
            <pc:sldMk cId="2352140523" sldId="838840540"/>
            <ac:spMk id="58" creationId="{99785428-3BBF-4ED5-9AE1-9C1F5EF4A24D}"/>
          </ac:spMkLst>
        </pc:spChg>
        <pc:spChg chg="add mod">
          <ac:chgData name="Alice Nolan" userId="711b47d0-4a76-48d6-88da-d741747b897c" providerId="ADAL" clId="{2925856E-38B9-4D3C-806C-2F12FAB54E79}" dt="2025-04-22T08:51:50.991" v="1166" actId="14100"/>
          <ac:spMkLst>
            <pc:docMk/>
            <pc:sldMk cId="2352140523" sldId="838840540"/>
            <ac:spMk id="59" creationId="{E9D627A5-5751-7860-EC6E-7693F43D2542}"/>
          </ac:spMkLst>
        </pc:spChg>
        <pc:spChg chg="add mod">
          <ac:chgData name="Alice Nolan" userId="711b47d0-4a76-48d6-88da-d741747b897c" providerId="ADAL" clId="{2925856E-38B9-4D3C-806C-2F12FAB54E79}" dt="2025-04-22T08:52:07.356" v="1171" actId="1076"/>
          <ac:spMkLst>
            <pc:docMk/>
            <pc:sldMk cId="2352140523" sldId="838840540"/>
            <ac:spMk id="60" creationId="{CBEC6D1D-90BC-FDD2-6185-459041798128}"/>
          </ac:spMkLst>
        </pc:spChg>
        <pc:spChg chg="add mod">
          <ac:chgData name="Alice Nolan" userId="711b47d0-4a76-48d6-88da-d741747b897c" providerId="ADAL" clId="{2925856E-38B9-4D3C-806C-2F12FAB54E79}" dt="2025-04-22T08:53:05.571" v="1184" actId="1076"/>
          <ac:spMkLst>
            <pc:docMk/>
            <pc:sldMk cId="2352140523" sldId="838840540"/>
            <ac:spMk id="61" creationId="{49C58B8B-C8EC-E59C-2340-4545AA822792}"/>
          </ac:spMkLst>
        </pc:spChg>
        <pc:spChg chg="add mod">
          <ac:chgData name="Alice Nolan" userId="711b47d0-4a76-48d6-88da-d741747b897c" providerId="ADAL" clId="{2925856E-38B9-4D3C-806C-2F12FAB54E79}" dt="2025-04-22T08:58:26.324" v="1270" actId="1076"/>
          <ac:spMkLst>
            <pc:docMk/>
            <pc:sldMk cId="2352140523" sldId="838840540"/>
            <ac:spMk id="62" creationId="{908DC35B-3A44-09DF-C904-7B3CDE822DB5}"/>
          </ac:spMkLst>
        </pc:spChg>
        <pc:spChg chg="add mod">
          <ac:chgData name="Alice Nolan" userId="711b47d0-4a76-48d6-88da-d741747b897c" providerId="ADAL" clId="{2925856E-38B9-4D3C-806C-2F12FAB54E79}" dt="2025-04-22T08:53:38.752" v="1192" actId="1076"/>
          <ac:spMkLst>
            <pc:docMk/>
            <pc:sldMk cId="2352140523" sldId="838840540"/>
            <ac:spMk id="63" creationId="{8922F066-BB61-E977-40F8-F9C80678F3B8}"/>
          </ac:spMkLst>
        </pc:spChg>
        <pc:spChg chg="add mod">
          <ac:chgData name="Alice Nolan" userId="711b47d0-4a76-48d6-88da-d741747b897c" providerId="ADAL" clId="{2925856E-38B9-4D3C-806C-2F12FAB54E79}" dt="2025-04-22T08:53:49.320" v="1195" actId="1076"/>
          <ac:spMkLst>
            <pc:docMk/>
            <pc:sldMk cId="2352140523" sldId="838840540"/>
            <ac:spMk id="64" creationId="{7CE7CA71-5657-D5E7-3721-CB172E559A3E}"/>
          </ac:spMkLst>
        </pc:spChg>
        <pc:spChg chg="add mod">
          <ac:chgData name="Alice Nolan" userId="711b47d0-4a76-48d6-88da-d741747b897c" providerId="ADAL" clId="{2925856E-38B9-4D3C-806C-2F12FAB54E79}" dt="2025-04-22T08:54:20.832" v="1204" actId="1076"/>
          <ac:spMkLst>
            <pc:docMk/>
            <pc:sldMk cId="2352140523" sldId="838840540"/>
            <ac:spMk id="65" creationId="{2016E2C4-9495-4058-31AF-DC85EDC84642}"/>
          </ac:spMkLst>
        </pc:spChg>
        <pc:spChg chg="add mod">
          <ac:chgData name="Alice Nolan" userId="711b47d0-4a76-48d6-88da-d741747b897c" providerId="ADAL" clId="{2925856E-38B9-4D3C-806C-2F12FAB54E79}" dt="2025-04-22T08:54:43.952" v="1209" actId="1076"/>
          <ac:spMkLst>
            <pc:docMk/>
            <pc:sldMk cId="2352140523" sldId="838840540"/>
            <ac:spMk id="66" creationId="{FAC28C87-CE1B-1C91-8BAE-552082B36488}"/>
          </ac:spMkLst>
        </pc:spChg>
        <pc:spChg chg="add mod">
          <ac:chgData name="Alice Nolan" userId="711b47d0-4a76-48d6-88da-d741747b897c" providerId="ADAL" clId="{2925856E-38B9-4D3C-806C-2F12FAB54E79}" dt="2025-04-22T08:54:59.766" v="1213" actId="688"/>
          <ac:spMkLst>
            <pc:docMk/>
            <pc:sldMk cId="2352140523" sldId="838840540"/>
            <ac:spMk id="67" creationId="{4AEF2C3E-F666-48F8-C8BE-D5731AD9193B}"/>
          </ac:spMkLst>
        </pc:spChg>
        <pc:spChg chg="add del mod">
          <ac:chgData name="Alice Nolan" userId="711b47d0-4a76-48d6-88da-d741747b897c" providerId="ADAL" clId="{2925856E-38B9-4D3C-806C-2F12FAB54E79}" dt="2025-04-22T09:46:23.197" v="2045" actId="478"/>
          <ac:spMkLst>
            <pc:docMk/>
            <pc:sldMk cId="2352140523" sldId="838840540"/>
            <ac:spMk id="70" creationId="{F4275B64-F02C-B37B-07E1-2D31617543AF}"/>
          </ac:spMkLst>
        </pc:spChg>
        <pc:spChg chg="add del mod">
          <ac:chgData name="Alice Nolan" userId="711b47d0-4a76-48d6-88da-d741747b897c" providerId="ADAL" clId="{2925856E-38B9-4D3C-806C-2F12FAB54E79}" dt="2025-04-22T09:46:25.408" v="2047" actId="478"/>
          <ac:spMkLst>
            <pc:docMk/>
            <pc:sldMk cId="2352140523" sldId="838840540"/>
            <ac:spMk id="71" creationId="{5B79FA61-1B64-5EBC-E610-417C3E9E90A6}"/>
          </ac:spMkLst>
        </pc:spChg>
        <pc:spChg chg="add del mod">
          <ac:chgData name="Alice Nolan" userId="711b47d0-4a76-48d6-88da-d741747b897c" providerId="ADAL" clId="{2925856E-38B9-4D3C-806C-2F12FAB54E79}" dt="2025-04-22T09:46:54.006" v="2049" actId="478"/>
          <ac:spMkLst>
            <pc:docMk/>
            <pc:sldMk cId="2352140523" sldId="838840540"/>
            <ac:spMk id="75" creationId="{5188756A-6B8A-8E1E-8A4D-3DB11F94D50C}"/>
          </ac:spMkLst>
        </pc:spChg>
        <pc:spChg chg="add mod">
          <ac:chgData name="Alice Nolan" userId="711b47d0-4a76-48d6-88da-d741747b897c" providerId="ADAL" clId="{2925856E-38B9-4D3C-806C-2F12FAB54E79}" dt="2025-04-22T08:59:54.158" v="1279" actId="1076"/>
          <ac:spMkLst>
            <pc:docMk/>
            <pc:sldMk cId="2352140523" sldId="838840540"/>
            <ac:spMk id="76" creationId="{3A26D489-214D-1C8C-F964-A3A48E550ADE}"/>
          </ac:spMkLst>
        </pc:spChg>
        <pc:spChg chg="add mod">
          <ac:chgData name="Alice Nolan" userId="711b47d0-4a76-48d6-88da-d741747b897c" providerId="ADAL" clId="{2925856E-38B9-4D3C-806C-2F12FAB54E79}" dt="2025-04-22T09:00:07.678" v="1283" actId="1076"/>
          <ac:spMkLst>
            <pc:docMk/>
            <pc:sldMk cId="2352140523" sldId="838840540"/>
            <ac:spMk id="77" creationId="{878C41BE-2891-13B0-7F9A-89EC49C4D136}"/>
          </ac:spMkLst>
        </pc:spChg>
        <pc:spChg chg="add mod">
          <ac:chgData name="Alice Nolan" userId="711b47d0-4a76-48d6-88da-d741747b897c" providerId="ADAL" clId="{2925856E-38B9-4D3C-806C-2F12FAB54E79}" dt="2025-04-22T09:00:18.301" v="1286" actId="1076"/>
          <ac:spMkLst>
            <pc:docMk/>
            <pc:sldMk cId="2352140523" sldId="838840540"/>
            <ac:spMk id="78" creationId="{10808C92-3FBE-BD3E-0CF3-3EE1E145719D}"/>
          </ac:spMkLst>
        </pc:spChg>
        <pc:spChg chg="add mod">
          <ac:chgData name="Alice Nolan" userId="711b47d0-4a76-48d6-88da-d741747b897c" providerId="ADAL" clId="{2925856E-38B9-4D3C-806C-2F12FAB54E79}" dt="2025-04-22T09:00:30.938" v="1291" actId="1076"/>
          <ac:spMkLst>
            <pc:docMk/>
            <pc:sldMk cId="2352140523" sldId="838840540"/>
            <ac:spMk id="79" creationId="{E0480FB7-3E55-75E1-5285-E0D349297BF4}"/>
          </ac:spMkLst>
        </pc:spChg>
        <pc:spChg chg="add mod">
          <ac:chgData name="Alice Nolan" userId="711b47d0-4a76-48d6-88da-d741747b897c" providerId="ADAL" clId="{2925856E-38B9-4D3C-806C-2F12FAB54E79}" dt="2025-04-22T09:00:54.178" v="1297" actId="14100"/>
          <ac:spMkLst>
            <pc:docMk/>
            <pc:sldMk cId="2352140523" sldId="838840540"/>
            <ac:spMk id="80" creationId="{DD6724D0-E74F-0B68-C9B2-FDA2BE813860}"/>
          </ac:spMkLst>
        </pc:spChg>
        <pc:spChg chg="add del mod">
          <ac:chgData name="Alice Nolan" userId="711b47d0-4a76-48d6-88da-d741747b897c" providerId="ADAL" clId="{2925856E-38B9-4D3C-806C-2F12FAB54E79}" dt="2025-04-22T09:46:54.006" v="2049" actId="478"/>
          <ac:spMkLst>
            <pc:docMk/>
            <pc:sldMk cId="2352140523" sldId="838840540"/>
            <ac:spMk id="81" creationId="{3669A79C-FE1E-3718-4470-5DC7E8563BAB}"/>
          </ac:spMkLst>
        </pc:spChg>
        <pc:spChg chg="add mod">
          <ac:chgData name="Alice Nolan" userId="711b47d0-4a76-48d6-88da-d741747b897c" providerId="ADAL" clId="{2925856E-38B9-4D3C-806C-2F12FAB54E79}" dt="2025-04-22T09:01:40.592" v="1311" actId="14100"/>
          <ac:spMkLst>
            <pc:docMk/>
            <pc:sldMk cId="2352140523" sldId="838840540"/>
            <ac:spMk id="82" creationId="{9C1977B3-78EB-B39D-B425-91492A4871A4}"/>
          </ac:spMkLst>
        </pc:spChg>
        <pc:spChg chg="add mod">
          <ac:chgData name="Alice Nolan" userId="711b47d0-4a76-48d6-88da-d741747b897c" providerId="ADAL" clId="{2925856E-38B9-4D3C-806C-2F12FAB54E79}" dt="2025-04-22T09:02:02.427" v="1316" actId="14100"/>
          <ac:spMkLst>
            <pc:docMk/>
            <pc:sldMk cId="2352140523" sldId="838840540"/>
            <ac:spMk id="83" creationId="{80C6B6C4-C3FD-5225-FD4D-AF4D3C9CE9F9}"/>
          </ac:spMkLst>
        </pc:spChg>
        <pc:spChg chg="add mod">
          <ac:chgData name="Alice Nolan" userId="711b47d0-4a76-48d6-88da-d741747b897c" providerId="ADAL" clId="{2925856E-38B9-4D3C-806C-2F12FAB54E79}" dt="2025-04-22T09:02:33.152" v="1324" actId="14100"/>
          <ac:spMkLst>
            <pc:docMk/>
            <pc:sldMk cId="2352140523" sldId="838840540"/>
            <ac:spMk id="84" creationId="{8D70CF51-7068-0513-50CD-477B77385C42}"/>
          </ac:spMkLst>
        </pc:spChg>
        <pc:spChg chg="add mod">
          <ac:chgData name="Alice Nolan" userId="711b47d0-4a76-48d6-88da-d741747b897c" providerId="ADAL" clId="{2925856E-38B9-4D3C-806C-2F12FAB54E79}" dt="2025-04-22T09:03:06.265" v="1332" actId="1076"/>
          <ac:spMkLst>
            <pc:docMk/>
            <pc:sldMk cId="2352140523" sldId="838840540"/>
            <ac:spMk id="85" creationId="{B845AD8D-4DF2-B237-29C5-61152F7D64B3}"/>
          </ac:spMkLst>
        </pc:spChg>
        <pc:spChg chg="add mod">
          <ac:chgData name="Alice Nolan" userId="711b47d0-4a76-48d6-88da-d741747b897c" providerId="ADAL" clId="{2925856E-38B9-4D3C-806C-2F12FAB54E79}" dt="2025-04-22T09:03:32.923" v="1340" actId="1076"/>
          <ac:spMkLst>
            <pc:docMk/>
            <pc:sldMk cId="2352140523" sldId="838840540"/>
            <ac:spMk id="86" creationId="{40258814-F7F1-1D51-626A-5DFACDD2A516}"/>
          </ac:spMkLst>
        </pc:spChg>
        <pc:spChg chg="add mod">
          <ac:chgData name="Alice Nolan" userId="711b47d0-4a76-48d6-88da-d741747b897c" providerId="ADAL" clId="{2925856E-38B9-4D3C-806C-2F12FAB54E79}" dt="2025-04-22T09:03:46.559" v="1344" actId="1076"/>
          <ac:spMkLst>
            <pc:docMk/>
            <pc:sldMk cId="2352140523" sldId="838840540"/>
            <ac:spMk id="87" creationId="{5F48ED87-556C-D7C4-0360-66D1CF807A5F}"/>
          </ac:spMkLst>
        </pc:spChg>
        <pc:spChg chg="add mod">
          <ac:chgData name="Alice Nolan" userId="711b47d0-4a76-48d6-88da-d741747b897c" providerId="ADAL" clId="{2925856E-38B9-4D3C-806C-2F12FAB54E79}" dt="2025-04-22T09:04:05.094" v="1350" actId="14100"/>
          <ac:spMkLst>
            <pc:docMk/>
            <pc:sldMk cId="2352140523" sldId="838840540"/>
            <ac:spMk id="88" creationId="{42107FAC-A126-A38E-9C0B-B8638CFCAFE6}"/>
          </ac:spMkLst>
        </pc:spChg>
        <pc:spChg chg="add mod">
          <ac:chgData name="Alice Nolan" userId="711b47d0-4a76-48d6-88da-d741747b897c" providerId="ADAL" clId="{2925856E-38B9-4D3C-806C-2F12FAB54E79}" dt="2025-04-22T09:04:15.848" v="1355" actId="14100"/>
          <ac:spMkLst>
            <pc:docMk/>
            <pc:sldMk cId="2352140523" sldId="838840540"/>
            <ac:spMk id="89" creationId="{3F9B7052-9FED-0B8B-4299-20DA3F200D73}"/>
          </ac:spMkLst>
        </pc:spChg>
        <pc:spChg chg="add mod">
          <ac:chgData name="Alice Nolan" userId="711b47d0-4a76-48d6-88da-d741747b897c" providerId="ADAL" clId="{2925856E-38B9-4D3C-806C-2F12FAB54E79}" dt="2025-04-22T09:04:33.018" v="1359" actId="14100"/>
          <ac:spMkLst>
            <pc:docMk/>
            <pc:sldMk cId="2352140523" sldId="838840540"/>
            <ac:spMk id="90" creationId="{39391E6F-D2EF-33E5-2BF0-EA94C2C3DD87}"/>
          </ac:spMkLst>
        </pc:spChg>
        <pc:spChg chg="add del mod">
          <ac:chgData name="Alice Nolan" userId="711b47d0-4a76-48d6-88da-d741747b897c" providerId="ADAL" clId="{2925856E-38B9-4D3C-806C-2F12FAB54E79}" dt="2025-04-22T09:46:54.006" v="2049" actId="478"/>
          <ac:spMkLst>
            <pc:docMk/>
            <pc:sldMk cId="2352140523" sldId="838840540"/>
            <ac:spMk id="91" creationId="{E33BBBA8-9E24-1B6B-121F-FB4B236A4831}"/>
          </ac:spMkLst>
        </pc:spChg>
        <pc:spChg chg="add mod">
          <ac:chgData name="Alice Nolan" userId="711b47d0-4a76-48d6-88da-d741747b897c" providerId="ADAL" clId="{2925856E-38B9-4D3C-806C-2F12FAB54E79}" dt="2025-04-22T09:05:45.740" v="1376" actId="1076"/>
          <ac:spMkLst>
            <pc:docMk/>
            <pc:sldMk cId="2352140523" sldId="838840540"/>
            <ac:spMk id="92" creationId="{8B5C2D01-BAD7-1499-1A0F-B10D824A1721}"/>
          </ac:spMkLst>
        </pc:spChg>
        <pc:spChg chg="add mod">
          <ac:chgData name="Alice Nolan" userId="711b47d0-4a76-48d6-88da-d741747b897c" providerId="ADAL" clId="{2925856E-38B9-4D3C-806C-2F12FAB54E79}" dt="2025-04-22T09:06:01.069" v="1381" actId="14100"/>
          <ac:spMkLst>
            <pc:docMk/>
            <pc:sldMk cId="2352140523" sldId="838840540"/>
            <ac:spMk id="93" creationId="{D1A13DFB-6B49-F5FA-4993-44C2BA8DA5F6}"/>
          </ac:spMkLst>
        </pc:spChg>
        <pc:spChg chg="add mod">
          <ac:chgData name="Alice Nolan" userId="711b47d0-4a76-48d6-88da-d741747b897c" providerId="ADAL" clId="{2925856E-38B9-4D3C-806C-2F12FAB54E79}" dt="2025-04-22T09:06:27.354" v="1387" actId="14100"/>
          <ac:spMkLst>
            <pc:docMk/>
            <pc:sldMk cId="2352140523" sldId="838840540"/>
            <ac:spMk id="94" creationId="{7665A387-E2C7-91AF-90C8-D2FA1298D604}"/>
          </ac:spMkLst>
        </pc:spChg>
        <pc:spChg chg="add mod">
          <ac:chgData name="Alice Nolan" userId="711b47d0-4a76-48d6-88da-d741747b897c" providerId="ADAL" clId="{2925856E-38B9-4D3C-806C-2F12FAB54E79}" dt="2025-04-22T09:08:03.125" v="1398" actId="14100"/>
          <ac:spMkLst>
            <pc:docMk/>
            <pc:sldMk cId="2352140523" sldId="838840540"/>
            <ac:spMk id="95" creationId="{EA7E22DA-10E1-DBF1-CF58-1BB08EC1D626}"/>
          </ac:spMkLst>
        </pc:spChg>
        <pc:spChg chg="add mod">
          <ac:chgData name="Alice Nolan" userId="711b47d0-4a76-48d6-88da-d741747b897c" providerId="ADAL" clId="{2925856E-38B9-4D3C-806C-2F12FAB54E79}" dt="2025-04-22T09:33:23.991" v="1823" actId="1076"/>
          <ac:spMkLst>
            <pc:docMk/>
            <pc:sldMk cId="2352140523" sldId="838840540"/>
            <ac:spMk id="96" creationId="{39139AC6-7770-3562-53BD-80DCAFF70D6C}"/>
          </ac:spMkLst>
        </pc:spChg>
        <pc:spChg chg="add mod">
          <ac:chgData name="Alice Nolan" userId="711b47d0-4a76-48d6-88da-d741747b897c" providerId="ADAL" clId="{2925856E-38B9-4D3C-806C-2F12FAB54E79}" dt="2025-04-22T09:17:35.144" v="1551" actId="14100"/>
          <ac:spMkLst>
            <pc:docMk/>
            <pc:sldMk cId="2352140523" sldId="838840540"/>
            <ac:spMk id="97" creationId="{9995BE4C-6906-F2D3-BA33-FF4B5F61959A}"/>
          </ac:spMkLst>
        </pc:spChg>
        <pc:spChg chg="add mod">
          <ac:chgData name="Alice Nolan" userId="711b47d0-4a76-48d6-88da-d741747b897c" providerId="ADAL" clId="{2925856E-38B9-4D3C-806C-2F12FAB54E79}" dt="2025-04-22T09:08:59.232" v="1410" actId="1076"/>
          <ac:spMkLst>
            <pc:docMk/>
            <pc:sldMk cId="2352140523" sldId="838840540"/>
            <ac:spMk id="98" creationId="{F4FD485D-F05D-2C58-36D3-31F66ADD58A0}"/>
          </ac:spMkLst>
        </pc:spChg>
        <pc:spChg chg="add mod">
          <ac:chgData name="Alice Nolan" userId="711b47d0-4a76-48d6-88da-d741747b897c" providerId="ADAL" clId="{2925856E-38B9-4D3C-806C-2F12FAB54E79}" dt="2025-04-22T09:09:05.156" v="1412" actId="1076"/>
          <ac:spMkLst>
            <pc:docMk/>
            <pc:sldMk cId="2352140523" sldId="838840540"/>
            <ac:spMk id="99" creationId="{AA94DF2F-C0AC-F5F1-FB84-5174CC7FEF48}"/>
          </ac:spMkLst>
        </pc:spChg>
        <pc:spChg chg="add mod">
          <ac:chgData name="Alice Nolan" userId="711b47d0-4a76-48d6-88da-d741747b897c" providerId="ADAL" clId="{2925856E-38B9-4D3C-806C-2F12FAB54E79}" dt="2025-04-22T09:09:09.550" v="1414" actId="1076"/>
          <ac:spMkLst>
            <pc:docMk/>
            <pc:sldMk cId="2352140523" sldId="838840540"/>
            <ac:spMk id="100" creationId="{D893C53D-1E93-B910-E42D-A02334D40888}"/>
          </ac:spMkLst>
        </pc:spChg>
        <pc:spChg chg="add del mod">
          <ac:chgData name="Alice Nolan" userId="711b47d0-4a76-48d6-88da-d741747b897c" providerId="ADAL" clId="{2925856E-38B9-4D3C-806C-2F12FAB54E79}" dt="2025-04-22T09:46:54.006" v="2049" actId="478"/>
          <ac:spMkLst>
            <pc:docMk/>
            <pc:sldMk cId="2352140523" sldId="838840540"/>
            <ac:spMk id="101" creationId="{E61EE4F7-DB7A-0296-C060-CD0BAE3B6409}"/>
          </ac:spMkLst>
        </pc:spChg>
        <pc:spChg chg="add mod">
          <ac:chgData name="Alice Nolan" userId="711b47d0-4a76-48d6-88da-d741747b897c" providerId="ADAL" clId="{2925856E-38B9-4D3C-806C-2F12FAB54E79}" dt="2025-04-22T09:09:42.989" v="1424" actId="1076"/>
          <ac:spMkLst>
            <pc:docMk/>
            <pc:sldMk cId="2352140523" sldId="838840540"/>
            <ac:spMk id="102" creationId="{AA295528-6738-D232-7B04-A02933B95E3D}"/>
          </ac:spMkLst>
        </pc:spChg>
        <pc:spChg chg="add mod">
          <ac:chgData name="Alice Nolan" userId="711b47d0-4a76-48d6-88da-d741747b897c" providerId="ADAL" clId="{2925856E-38B9-4D3C-806C-2F12FAB54E79}" dt="2025-04-22T09:09:50.955" v="1427" actId="1076"/>
          <ac:spMkLst>
            <pc:docMk/>
            <pc:sldMk cId="2352140523" sldId="838840540"/>
            <ac:spMk id="103" creationId="{F3DCBD7C-DAE3-DC98-C703-7219D92B8143}"/>
          </ac:spMkLst>
        </pc:spChg>
        <pc:spChg chg="add mod">
          <ac:chgData name="Alice Nolan" userId="711b47d0-4a76-48d6-88da-d741747b897c" providerId="ADAL" clId="{2925856E-38B9-4D3C-806C-2F12FAB54E79}" dt="2025-04-22T09:10:40.732" v="1432" actId="1076"/>
          <ac:spMkLst>
            <pc:docMk/>
            <pc:sldMk cId="2352140523" sldId="838840540"/>
            <ac:spMk id="104" creationId="{0C4B190C-7FAE-4012-3F25-A32588845C48}"/>
          </ac:spMkLst>
        </pc:spChg>
        <pc:spChg chg="add mod">
          <ac:chgData name="Alice Nolan" userId="711b47d0-4a76-48d6-88da-d741747b897c" providerId="ADAL" clId="{2925856E-38B9-4D3C-806C-2F12FAB54E79}" dt="2025-04-22T09:12:15.518" v="1458" actId="14100"/>
          <ac:spMkLst>
            <pc:docMk/>
            <pc:sldMk cId="2352140523" sldId="838840540"/>
            <ac:spMk id="105" creationId="{0CA6A4E4-DE27-5D9F-E2B8-275126CF4897}"/>
          </ac:spMkLst>
        </pc:spChg>
        <pc:spChg chg="add mod">
          <ac:chgData name="Alice Nolan" userId="711b47d0-4a76-48d6-88da-d741747b897c" providerId="ADAL" clId="{2925856E-38B9-4D3C-806C-2F12FAB54E79}" dt="2025-04-22T09:11:15.189" v="1441" actId="1076"/>
          <ac:spMkLst>
            <pc:docMk/>
            <pc:sldMk cId="2352140523" sldId="838840540"/>
            <ac:spMk id="106" creationId="{95F5F202-0363-329A-097E-7715952E3429}"/>
          </ac:spMkLst>
        </pc:spChg>
        <pc:spChg chg="add mod">
          <ac:chgData name="Alice Nolan" userId="711b47d0-4a76-48d6-88da-d741747b897c" providerId="ADAL" clId="{2925856E-38B9-4D3C-806C-2F12FAB54E79}" dt="2025-04-22T09:11:37.593" v="1447" actId="14100"/>
          <ac:spMkLst>
            <pc:docMk/>
            <pc:sldMk cId="2352140523" sldId="838840540"/>
            <ac:spMk id="107" creationId="{A26BAC26-A433-1BF3-29A7-B32F791E2F86}"/>
          </ac:spMkLst>
        </pc:spChg>
        <pc:spChg chg="add mod">
          <ac:chgData name="Alice Nolan" userId="711b47d0-4a76-48d6-88da-d741747b897c" providerId="ADAL" clId="{2925856E-38B9-4D3C-806C-2F12FAB54E79}" dt="2025-04-22T09:11:56.818" v="1452" actId="14100"/>
          <ac:spMkLst>
            <pc:docMk/>
            <pc:sldMk cId="2352140523" sldId="838840540"/>
            <ac:spMk id="108" creationId="{DD795C45-EE2D-CAE3-8230-5BE1BA563AFB}"/>
          </ac:spMkLst>
        </pc:spChg>
        <pc:spChg chg="add mod">
          <ac:chgData name="Alice Nolan" userId="711b47d0-4a76-48d6-88da-d741747b897c" providerId="ADAL" clId="{2925856E-38B9-4D3C-806C-2F12FAB54E79}" dt="2025-04-22T09:12:11.834" v="1457" actId="14100"/>
          <ac:spMkLst>
            <pc:docMk/>
            <pc:sldMk cId="2352140523" sldId="838840540"/>
            <ac:spMk id="109" creationId="{09BC9706-44C7-83E8-D02C-952A1E1FF964}"/>
          </ac:spMkLst>
        </pc:spChg>
        <pc:spChg chg="add mod">
          <ac:chgData name="Alice Nolan" userId="711b47d0-4a76-48d6-88da-d741747b897c" providerId="ADAL" clId="{2925856E-38B9-4D3C-806C-2F12FAB54E79}" dt="2025-04-22T09:12:31.737" v="1464" actId="688"/>
          <ac:spMkLst>
            <pc:docMk/>
            <pc:sldMk cId="2352140523" sldId="838840540"/>
            <ac:spMk id="110" creationId="{E551CBB1-5EF3-BF10-94AB-0C086D0A8559}"/>
          </ac:spMkLst>
        </pc:spChg>
        <pc:spChg chg="add mod">
          <ac:chgData name="Alice Nolan" userId="711b47d0-4a76-48d6-88da-d741747b897c" providerId="ADAL" clId="{2925856E-38B9-4D3C-806C-2F12FAB54E79}" dt="2025-04-22T09:12:46.246" v="1469" actId="1076"/>
          <ac:spMkLst>
            <pc:docMk/>
            <pc:sldMk cId="2352140523" sldId="838840540"/>
            <ac:spMk id="111" creationId="{5A577DD4-284C-7DAF-47ED-A0C4A741A14E}"/>
          </ac:spMkLst>
        </pc:spChg>
        <pc:spChg chg="add mod">
          <ac:chgData name="Alice Nolan" userId="711b47d0-4a76-48d6-88da-d741747b897c" providerId="ADAL" clId="{2925856E-38B9-4D3C-806C-2F12FAB54E79}" dt="2025-04-22T09:13:06.544" v="1475" actId="14100"/>
          <ac:spMkLst>
            <pc:docMk/>
            <pc:sldMk cId="2352140523" sldId="838840540"/>
            <ac:spMk id="112" creationId="{4DF6B152-2B0F-AC88-B50D-BC0BFE24BF43}"/>
          </ac:spMkLst>
        </pc:spChg>
        <pc:spChg chg="add mod">
          <ac:chgData name="Alice Nolan" userId="711b47d0-4a76-48d6-88da-d741747b897c" providerId="ADAL" clId="{2925856E-38B9-4D3C-806C-2F12FAB54E79}" dt="2025-04-22T09:13:38.234" v="1480" actId="688"/>
          <ac:spMkLst>
            <pc:docMk/>
            <pc:sldMk cId="2352140523" sldId="838840540"/>
            <ac:spMk id="113" creationId="{DE283427-E65C-DB16-71DE-C83295BD197E}"/>
          </ac:spMkLst>
        </pc:spChg>
        <pc:spChg chg="add mod">
          <ac:chgData name="Alice Nolan" userId="711b47d0-4a76-48d6-88da-d741747b897c" providerId="ADAL" clId="{2925856E-38B9-4D3C-806C-2F12FAB54E79}" dt="2025-04-22T09:14:03.318" v="1488" actId="14100"/>
          <ac:spMkLst>
            <pc:docMk/>
            <pc:sldMk cId="2352140523" sldId="838840540"/>
            <ac:spMk id="114" creationId="{AF0923C0-07CE-EA09-BB65-D5E0D36D1DF0}"/>
          </ac:spMkLst>
        </pc:spChg>
        <pc:spChg chg="add mod">
          <ac:chgData name="Alice Nolan" userId="711b47d0-4a76-48d6-88da-d741747b897c" providerId="ADAL" clId="{2925856E-38B9-4D3C-806C-2F12FAB54E79}" dt="2025-04-22T09:14:26.887" v="1496" actId="1076"/>
          <ac:spMkLst>
            <pc:docMk/>
            <pc:sldMk cId="2352140523" sldId="838840540"/>
            <ac:spMk id="115" creationId="{989F1AE8-43E4-51A7-E4E9-91064781F3F1}"/>
          </ac:spMkLst>
        </pc:spChg>
        <pc:spChg chg="add mod">
          <ac:chgData name="Alice Nolan" userId="711b47d0-4a76-48d6-88da-d741747b897c" providerId="ADAL" clId="{2925856E-38B9-4D3C-806C-2F12FAB54E79}" dt="2025-04-22T09:14:45.002" v="1502" actId="14100"/>
          <ac:spMkLst>
            <pc:docMk/>
            <pc:sldMk cId="2352140523" sldId="838840540"/>
            <ac:spMk id="116" creationId="{3F33146F-65E3-978C-4CAC-AB395E972127}"/>
          </ac:spMkLst>
        </pc:spChg>
        <pc:spChg chg="add mod">
          <ac:chgData name="Alice Nolan" userId="711b47d0-4a76-48d6-88da-d741747b897c" providerId="ADAL" clId="{2925856E-38B9-4D3C-806C-2F12FAB54E79}" dt="2025-04-22T09:15:02.457" v="1506" actId="1076"/>
          <ac:spMkLst>
            <pc:docMk/>
            <pc:sldMk cId="2352140523" sldId="838840540"/>
            <ac:spMk id="117" creationId="{28FD9676-FA93-D4D9-E637-66DA401EC889}"/>
          </ac:spMkLst>
        </pc:spChg>
        <pc:spChg chg="add mod">
          <ac:chgData name="Alice Nolan" userId="711b47d0-4a76-48d6-88da-d741747b897c" providerId="ADAL" clId="{2925856E-38B9-4D3C-806C-2F12FAB54E79}" dt="2025-04-22T09:15:10.247" v="1509" actId="1076"/>
          <ac:spMkLst>
            <pc:docMk/>
            <pc:sldMk cId="2352140523" sldId="838840540"/>
            <ac:spMk id="118" creationId="{7476494F-EDFF-6306-A920-191C74AE5A93}"/>
          </ac:spMkLst>
        </pc:spChg>
        <pc:spChg chg="add mod">
          <ac:chgData name="Alice Nolan" userId="711b47d0-4a76-48d6-88da-d741747b897c" providerId="ADAL" clId="{2925856E-38B9-4D3C-806C-2F12FAB54E79}" dt="2025-04-22T09:15:25.253" v="1515" actId="1076"/>
          <ac:spMkLst>
            <pc:docMk/>
            <pc:sldMk cId="2352140523" sldId="838840540"/>
            <ac:spMk id="119" creationId="{35A04CE9-72D9-0EDA-7455-5EFB2B6CCBE9}"/>
          </ac:spMkLst>
        </pc:spChg>
        <pc:spChg chg="add mod">
          <ac:chgData name="Alice Nolan" userId="711b47d0-4a76-48d6-88da-d741747b897c" providerId="ADAL" clId="{2925856E-38B9-4D3C-806C-2F12FAB54E79}" dt="2025-04-22T09:15:36.315" v="1519" actId="1076"/>
          <ac:spMkLst>
            <pc:docMk/>
            <pc:sldMk cId="2352140523" sldId="838840540"/>
            <ac:spMk id="120" creationId="{322F0161-327E-5FAB-8662-F64F95840F5C}"/>
          </ac:spMkLst>
        </pc:spChg>
        <pc:spChg chg="add mod">
          <ac:chgData name="Alice Nolan" userId="711b47d0-4a76-48d6-88da-d741747b897c" providerId="ADAL" clId="{2925856E-38B9-4D3C-806C-2F12FAB54E79}" dt="2025-04-22T09:15:53.429" v="1524" actId="1076"/>
          <ac:spMkLst>
            <pc:docMk/>
            <pc:sldMk cId="2352140523" sldId="838840540"/>
            <ac:spMk id="121" creationId="{C8365ED5-7BDD-5FBF-62A3-60B219C0D519}"/>
          </ac:spMkLst>
        </pc:spChg>
        <pc:spChg chg="add mod">
          <ac:chgData name="Alice Nolan" userId="711b47d0-4a76-48d6-88da-d741747b897c" providerId="ADAL" clId="{2925856E-38B9-4D3C-806C-2F12FAB54E79}" dt="2025-04-22T09:16:43.566" v="1539" actId="14100"/>
          <ac:spMkLst>
            <pc:docMk/>
            <pc:sldMk cId="2352140523" sldId="838840540"/>
            <ac:spMk id="122" creationId="{911B11FF-BEA0-CD9E-C132-A092948ED6F6}"/>
          </ac:spMkLst>
        </pc:spChg>
        <pc:spChg chg="add mod">
          <ac:chgData name="Alice Nolan" userId="711b47d0-4a76-48d6-88da-d741747b897c" providerId="ADAL" clId="{2925856E-38B9-4D3C-806C-2F12FAB54E79}" dt="2025-04-22T09:16:47.204" v="1540"/>
          <ac:spMkLst>
            <pc:docMk/>
            <pc:sldMk cId="2352140523" sldId="838840540"/>
            <ac:spMk id="123" creationId="{FE5357EE-28F1-5CB0-3D4F-A05E3433F0DF}"/>
          </ac:spMkLst>
        </pc:spChg>
        <pc:spChg chg="add mod">
          <ac:chgData name="Alice Nolan" userId="711b47d0-4a76-48d6-88da-d741747b897c" providerId="ADAL" clId="{2925856E-38B9-4D3C-806C-2F12FAB54E79}" dt="2025-04-22T09:16:59.915" v="1543" actId="1076"/>
          <ac:spMkLst>
            <pc:docMk/>
            <pc:sldMk cId="2352140523" sldId="838840540"/>
            <ac:spMk id="124" creationId="{38AEC7BE-C4AF-F0F6-6F8C-6EC0EAB44F19}"/>
          </ac:spMkLst>
        </pc:spChg>
        <pc:spChg chg="add mod">
          <ac:chgData name="Alice Nolan" userId="711b47d0-4a76-48d6-88da-d741747b897c" providerId="ADAL" clId="{2925856E-38B9-4D3C-806C-2F12FAB54E79}" dt="2025-04-22T09:17:29.116" v="1550" actId="14100"/>
          <ac:spMkLst>
            <pc:docMk/>
            <pc:sldMk cId="2352140523" sldId="838840540"/>
            <ac:spMk id="125" creationId="{19BB3911-6BD3-AC51-3CCA-A86B05617BF9}"/>
          </ac:spMkLst>
        </pc:spChg>
        <pc:spChg chg="add mod">
          <ac:chgData name="Alice Nolan" userId="711b47d0-4a76-48d6-88da-d741747b897c" providerId="ADAL" clId="{2925856E-38B9-4D3C-806C-2F12FAB54E79}" dt="2025-04-22T09:17:42.413" v="1555" actId="1076"/>
          <ac:spMkLst>
            <pc:docMk/>
            <pc:sldMk cId="2352140523" sldId="838840540"/>
            <ac:spMk id="126" creationId="{173AA72B-03DC-315E-D2FE-4A1CDA6DD2F8}"/>
          </ac:spMkLst>
        </pc:spChg>
        <pc:spChg chg="add mod">
          <ac:chgData name="Alice Nolan" userId="711b47d0-4a76-48d6-88da-d741747b897c" providerId="ADAL" clId="{2925856E-38B9-4D3C-806C-2F12FAB54E79}" dt="2025-04-22T09:18:09.835" v="1561" actId="1076"/>
          <ac:spMkLst>
            <pc:docMk/>
            <pc:sldMk cId="2352140523" sldId="838840540"/>
            <ac:spMk id="127" creationId="{2E6DD060-B16F-2A5F-861D-361E73663C51}"/>
          </ac:spMkLst>
        </pc:spChg>
        <pc:spChg chg="add mod">
          <ac:chgData name="Alice Nolan" userId="711b47d0-4a76-48d6-88da-d741747b897c" providerId="ADAL" clId="{2925856E-38B9-4D3C-806C-2F12FAB54E79}" dt="2025-04-22T09:18:20.722" v="1565" actId="1076"/>
          <ac:spMkLst>
            <pc:docMk/>
            <pc:sldMk cId="2352140523" sldId="838840540"/>
            <ac:spMk id="128" creationId="{124748AC-283A-C73D-5EAD-2CB4AE37045A}"/>
          </ac:spMkLst>
        </pc:spChg>
        <pc:spChg chg="add mod">
          <ac:chgData name="Alice Nolan" userId="711b47d0-4a76-48d6-88da-d741747b897c" providerId="ADAL" clId="{2925856E-38B9-4D3C-806C-2F12FAB54E79}" dt="2025-04-22T09:18:34.916" v="1570" actId="14100"/>
          <ac:spMkLst>
            <pc:docMk/>
            <pc:sldMk cId="2352140523" sldId="838840540"/>
            <ac:spMk id="129" creationId="{8E257423-E6BC-FD11-64BF-040D2B5D917F}"/>
          </ac:spMkLst>
        </pc:spChg>
        <pc:spChg chg="add mod">
          <ac:chgData name="Alice Nolan" userId="711b47d0-4a76-48d6-88da-d741747b897c" providerId="ADAL" clId="{2925856E-38B9-4D3C-806C-2F12FAB54E79}" dt="2025-04-22T09:19:03.788" v="1579" actId="688"/>
          <ac:spMkLst>
            <pc:docMk/>
            <pc:sldMk cId="2352140523" sldId="838840540"/>
            <ac:spMk id="130" creationId="{C7DC78FA-8902-9105-5E5A-E40887237146}"/>
          </ac:spMkLst>
        </pc:spChg>
        <pc:spChg chg="add mod">
          <ac:chgData name="Alice Nolan" userId="711b47d0-4a76-48d6-88da-d741747b897c" providerId="ADAL" clId="{2925856E-38B9-4D3C-806C-2F12FAB54E79}" dt="2025-04-22T09:19:31.974" v="1588" actId="14100"/>
          <ac:spMkLst>
            <pc:docMk/>
            <pc:sldMk cId="2352140523" sldId="838840540"/>
            <ac:spMk id="131" creationId="{FBCB2D2B-BE53-8E9F-3F6F-188360073B04}"/>
          </ac:spMkLst>
        </pc:spChg>
        <pc:spChg chg="add mod">
          <ac:chgData name="Alice Nolan" userId="711b47d0-4a76-48d6-88da-d741747b897c" providerId="ADAL" clId="{2925856E-38B9-4D3C-806C-2F12FAB54E79}" dt="2025-04-22T09:19:50.550" v="1593" actId="1076"/>
          <ac:spMkLst>
            <pc:docMk/>
            <pc:sldMk cId="2352140523" sldId="838840540"/>
            <ac:spMk id="132" creationId="{7D3216BD-9503-B4ED-4F77-A04B9D7436F8}"/>
          </ac:spMkLst>
        </pc:spChg>
        <pc:spChg chg="add mod">
          <ac:chgData name="Alice Nolan" userId="711b47d0-4a76-48d6-88da-d741747b897c" providerId="ADAL" clId="{2925856E-38B9-4D3C-806C-2F12FAB54E79}" dt="2025-04-22T09:21:31.399" v="1608" actId="1076"/>
          <ac:spMkLst>
            <pc:docMk/>
            <pc:sldMk cId="2352140523" sldId="838840540"/>
            <ac:spMk id="133" creationId="{E2AAF604-BD90-7F93-DE68-50416519E11A}"/>
          </ac:spMkLst>
        </pc:spChg>
        <pc:spChg chg="add mod">
          <ac:chgData name="Alice Nolan" userId="711b47d0-4a76-48d6-88da-d741747b897c" providerId="ADAL" clId="{2925856E-38B9-4D3C-806C-2F12FAB54E79}" dt="2025-04-22T09:21:37.338" v="1610" actId="1076"/>
          <ac:spMkLst>
            <pc:docMk/>
            <pc:sldMk cId="2352140523" sldId="838840540"/>
            <ac:spMk id="134" creationId="{B39C8CCE-7398-2F4A-80F7-16B93EB401DF}"/>
          </ac:spMkLst>
        </pc:spChg>
        <pc:spChg chg="add mod">
          <ac:chgData name="Alice Nolan" userId="711b47d0-4a76-48d6-88da-d741747b897c" providerId="ADAL" clId="{2925856E-38B9-4D3C-806C-2F12FAB54E79}" dt="2025-04-22T09:22:08.243" v="1618" actId="14100"/>
          <ac:spMkLst>
            <pc:docMk/>
            <pc:sldMk cId="2352140523" sldId="838840540"/>
            <ac:spMk id="135" creationId="{630D3275-5CD5-F930-CA8F-3FF42C631013}"/>
          </ac:spMkLst>
        </pc:spChg>
        <pc:spChg chg="add mod">
          <ac:chgData name="Alice Nolan" userId="711b47d0-4a76-48d6-88da-d741747b897c" providerId="ADAL" clId="{2925856E-38B9-4D3C-806C-2F12FAB54E79}" dt="2025-04-22T09:22:34.109" v="1625" actId="1076"/>
          <ac:spMkLst>
            <pc:docMk/>
            <pc:sldMk cId="2352140523" sldId="838840540"/>
            <ac:spMk id="136" creationId="{099DCE5D-5745-B61F-8CA3-343458FB35A6}"/>
          </ac:spMkLst>
        </pc:spChg>
        <pc:spChg chg="add mod">
          <ac:chgData name="Alice Nolan" userId="711b47d0-4a76-48d6-88da-d741747b897c" providerId="ADAL" clId="{2925856E-38B9-4D3C-806C-2F12FAB54E79}" dt="2025-04-22T09:22:51.655" v="1631" actId="1076"/>
          <ac:spMkLst>
            <pc:docMk/>
            <pc:sldMk cId="2352140523" sldId="838840540"/>
            <ac:spMk id="137" creationId="{0B26FE07-B026-3A96-DB3E-E7448EFBC82E}"/>
          </ac:spMkLst>
        </pc:spChg>
        <pc:spChg chg="add mod">
          <ac:chgData name="Alice Nolan" userId="711b47d0-4a76-48d6-88da-d741747b897c" providerId="ADAL" clId="{2925856E-38B9-4D3C-806C-2F12FAB54E79}" dt="2025-04-22T09:23:10.438" v="1638" actId="1076"/>
          <ac:spMkLst>
            <pc:docMk/>
            <pc:sldMk cId="2352140523" sldId="838840540"/>
            <ac:spMk id="138" creationId="{017C72BC-D53C-9E89-46C6-956558DE4C64}"/>
          </ac:spMkLst>
        </pc:spChg>
        <pc:spChg chg="add mod">
          <ac:chgData name="Alice Nolan" userId="711b47d0-4a76-48d6-88da-d741747b897c" providerId="ADAL" clId="{2925856E-38B9-4D3C-806C-2F12FAB54E79}" dt="2025-04-22T09:23:25.962" v="1642" actId="1076"/>
          <ac:spMkLst>
            <pc:docMk/>
            <pc:sldMk cId="2352140523" sldId="838840540"/>
            <ac:spMk id="139" creationId="{A0406F5F-8AAE-CF69-060F-0D112909CAA5}"/>
          </ac:spMkLst>
        </pc:spChg>
        <pc:spChg chg="add mod">
          <ac:chgData name="Alice Nolan" userId="711b47d0-4a76-48d6-88da-d741747b897c" providerId="ADAL" clId="{2925856E-38B9-4D3C-806C-2F12FAB54E79}" dt="2025-04-22T09:26:15.493" v="1688" actId="1076"/>
          <ac:spMkLst>
            <pc:docMk/>
            <pc:sldMk cId="2352140523" sldId="838840540"/>
            <ac:spMk id="140" creationId="{0DB0DF25-7334-005F-3E65-9A75B0A110A7}"/>
          </ac:spMkLst>
        </pc:spChg>
        <pc:spChg chg="add mod">
          <ac:chgData name="Alice Nolan" userId="711b47d0-4a76-48d6-88da-d741747b897c" providerId="ADAL" clId="{2925856E-38B9-4D3C-806C-2F12FAB54E79}" dt="2025-04-22T09:24:08.720" v="1654" actId="14100"/>
          <ac:spMkLst>
            <pc:docMk/>
            <pc:sldMk cId="2352140523" sldId="838840540"/>
            <ac:spMk id="141" creationId="{98D98324-28AB-690F-7924-CF0F919F5F51}"/>
          </ac:spMkLst>
        </pc:spChg>
        <pc:spChg chg="add mod">
          <ac:chgData name="Alice Nolan" userId="711b47d0-4a76-48d6-88da-d741747b897c" providerId="ADAL" clId="{2925856E-38B9-4D3C-806C-2F12FAB54E79}" dt="2025-04-22T09:24:38.379" v="1662" actId="14100"/>
          <ac:spMkLst>
            <pc:docMk/>
            <pc:sldMk cId="2352140523" sldId="838840540"/>
            <ac:spMk id="142" creationId="{B89FAB14-FFE6-8EA5-7A1A-F5ABC843CB24}"/>
          </ac:spMkLst>
        </pc:spChg>
        <pc:spChg chg="add mod">
          <ac:chgData name="Alice Nolan" userId="711b47d0-4a76-48d6-88da-d741747b897c" providerId="ADAL" clId="{2925856E-38B9-4D3C-806C-2F12FAB54E79}" dt="2025-04-22T09:24:59.066" v="1668" actId="14100"/>
          <ac:spMkLst>
            <pc:docMk/>
            <pc:sldMk cId="2352140523" sldId="838840540"/>
            <ac:spMk id="143" creationId="{C2779657-16C0-9A68-FD19-50BED1165630}"/>
          </ac:spMkLst>
        </pc:spChg>
        <pc:spChg chg="add mod">
          <ac:chgData name="Alice Nolan" userId="711b47d0-4a76-48d6-88da-d741747b897c" providerId="ADAL" clId="{2925856E-38B9-4D3C-806C-2F12FAB54E79}" dt="2025-04-22T09:25:18.612" v="1674" actId="14100"/>
          <ac:spMkLst>
            <pc:docMk/>
            <pc:sldMk cId="2352140523" sldId="838840540"/>
            <ac:spMk id="144" creationId="{0D0EB0C7-72F8-BEAA-6CCF-E0A8F19202D8}"/>
          </ac:spMkLst>
        </pc:spChg>
        <pc:spChg chg="add mod">
          <ac:chgData name="Alice Nolan" userId="711b47d0-4a76-48d6-88da-d741747b897c" providerId="ADAL" clId="{2925856E-38B9-4D3C-806C-2F12FAB54E79}" dt="2025-04-22T09:25:53.524" v="1684" actId="1076"/>
          <ac:spMkLst>
            <pc:docMk/>
            <pc:sldMk cId="2352140523" sldId="838840540"/>
            <ac:spMk id="145" creationId="{F04383DC-CB95-3302-045D-4A8BEBF5B585}"/>
          </ac:spMkLst>
        </pc:spChg>
        <pc:spChg chg="add mod">
          <ac:chgData name="Alice Nolan" userId="711b47d0-4a76-48d6-88da-d741747b897c" providerId="ADAL" clId="{2925856E-38B9-4D3C-806C-2F12FAB54E79}" dt="2025-04-22T09:26:36.407" v="1694" actId="14100"/>
          <ac:spMkLst>
            <pc:docMk/>
            <pc:sldMk cId="2352140523" sldId="838840540"/>
            <ac:spMk id="146" creationId="{790368F8-CB10-878B-C762-8AD03268EEFB}"/>
          </ac:spMkLst>
        </pc:spChg>
        <pc:spChg chg="add mod">
          <ac:chgData name="Alice Nolan" userId="711b47d0-4a76-48d6-88da-d741747b897c" providerId="ADAL" clId="{2925856E-38B9-4D3C-806C-2F12FAB54E79}" dt="2025-04-22T09:26:52.022" v="1699" actId="14100"/>
          <ac:spMkLst>
            <pc:docMk/>
            <pc:sldMk cId="2352140523" sldId="838840540"/>
            <ac:spMk id="147" creationId="{58F48DF8-32AF-D08D-9C49-0259F39848F3}"/>
          </ac:spMkLst>
        </pc:spChg>
        <pc:spChg chg="add mod">
          <ac:chgData name="Alice Nolan" userId="711b47d0-4a76-48d6-88da-d741747b897c" providerId="ADAL" clId="{2925856E-38B9-4D3C-806C-2F12FAB54E79}" dt="2025-04-22T09:27:21.875" v="1705" actId="14100"/>
          <ac:spMkLst>
            <pc:docMk/>
            <pc:sldMk cId="2352140523" sldId="838840540"/>
            <ac:spMk id="148" creationId="{1FF51F59-83AC-685F-AA45-07B1625300CA}"/>
          </ac:spMkLst>
        </pc:spChg>
        <pc:spChg chg="add mod">
          <ac:chgData name="Alice Nolan" userId="711b47d0-4a76-48d6-88da-d741747b897c" providerId="ADAL" clId="{2925856E-38B9-4D3C-806C-2F12FAB54E79}" dt="2025-04-22T09:30:40.673" v="1769" actId="1076"/>
          <ac:spMkLst>
            <pc:docMk/>
            <pc:sldMk cId="2352140523" sldId="838840540"/>
            <ac:spMk id="149" creationId="{F13C3AA3-F60C-76D6-8136-9E8508B9B807}"/>
          </ac:spMkLst>
        </pc:spChg>
        <pc:spChg chg="add mod">
          <ac:chgData name="Alice Nolan" userId="711b47d0-4a76-48d6-88da-d741747b897c" providerId="ADAL" clId="{2925856E-38B9-4D3C-806C-2F12FAB54E79}" dt="2025-04-22T09:28:05.861" v="1718" actId="1076"/>
          <ac:spMkLst>
            <pc:docMk/>
            <pc:sldMk cId="2352140523" sldId="838840540"/>
            <ac:spMk id="150" creationId="{17BB63DF-4F4A-F532-FFE8-66B719916CC8}"/>
          </ac:spMkLst>
        </pc:spChg>
        <pc:spChg chg="add mod">
          <ac:chgData name="Alice Nolan" userId="711b47d0-4a76-48d6-88da-d741747b897c" providerId="ADAL" clId="{2925856E-38B9-4D3C-806C-2F12FAB54E79}" dt="2025-04-22T09:28:18.535" v="1723" actId="1076"/>
          <ac:spMkLst>
            <pc:docMk/>
            <pc:sldMk cId="2352140523" sldId="838840540"/>
            <ac:spMk id="151" creationId="{98934311-211F-11F3-5B70-50E26EB2E9C9}"/>
          </ac:spMkLst>
        </pc:spChg>
        <pc:spChg chg="add mod">
          <ac:chgData name="Alice Nolan" userId="711b47d0-4a76-48d6-88da-d741747b897c" providerId="ADAL" clId="{2925856E-38B9-4D3C-806C-2F12FAB54E79}" dt="2025-04-22T09:28:28.125" v="1726" actId="1076"/>
          <ac:spMkLst>
            <pc:docMk/>
            <pc:sldMk cId="2352140523" sldId="838840540"/>
            <ac:spMk id="152" creationId="{D5531D4E-A509-040F-8FD4-BF83DD5B3352}"/>
          </ac:spMkLst>
        </pc:spChg>
        <pc:spChg chg="add mod">
          <ac:chgData name="Alice Nolan" userId="711b47d0-4a76-48d6-88da-d741747b897c" providerId="ADAL" clId="{2925856E-38B9-4D3C-806C-2F12FAB54E79}" dt="2025-04-22T09:28:33.782" v="1728" actId="1076"/>
          <ac:spMkLst>
            <pc:docMk/>
            <pc:sldMk cId="2352140523" sldId="838840540"/>
            <ac:spMk id="153" creationId="{017F379E-AA20-E1B2-BEC7-45C49B368496}"/>
          </ac:spMkLst>
        </pc:spChg>
        <pc:spChg chg="add mod">
          <ac:chgData name="Alice Nolan" userId="711b47d0-4a76-48d6-88da-d741747b897c" providerId="ADAL" clId="{2925856E-38B9-4D3C-806C-2F12FAB54E79}" dt="2025-04-22T09:28:42.748" v="1731" actId="14100"/>
          <ac:spMkLst>
            <pc:docMk/>
            <pc:sldMk cId="2352140523" sldId="838840540"/>
            <ac:spMk id="154" creationId="{B31F2544-7021-2A9E-EEE6-2A09F45886B1}"/>
          </ac:spMkLst>
        </pc:spChg>
        <pc:spChg chg="add mod">
          <ac:chgData name="Alice Nolan" userId="711b47d0-4a76-48d6-88da-d741747b897c" providerId="ADAL" clId="{2925856E-38B9-4D3C-806C-2F12FAB54E79}" dt="2025-04-22T09:28:51.724" v="1734" actId="1076"/>
          <ac:spMkLst>
            <pc:docMk/>
            <pc:sldMk cId="2352140523" sldId="838840540"/>
            <ac:spMk id="155" creationId="{1E1FF475-12E1-3B9C-6FEE-C33437F4088D}"/>
          </ac:spMkLst>
        </pc:spChg>
        <pc:spChg chg="add del mod">
          <ac:chgData name="Alice Nolan" userId="711b47d0-4a76-48d6-88da-d741747b897c" providerId="ADAL" clId="{2925856E-38B9-4D3C-806C-2F12FAB54E79}" dt="2025-04-22T09:46:54.006" v="2049" actId="478"/>
          <ac:spMkLst>
            <pc:docMk/>
            <pc:sldMk cId="2352140523" sldId="838840540"/>
            <ac:spMk id="156" creationId="{6AA9CCF0-F074-4C36-78FD-9C3B9C70629A}"/>
          </ac:spMkLst>
        </pc:spChg>
        <pc:spChg chg="add mod">
          <ac:chgData name="Alice Nolan" userId="711b47d0-4a76-48d6-88da-d741747b897c" providerId="ADAL" clId="{2925856E-38B9-4D3C-806C-2F12FAB54E79}" dt="2025-04-22T09:29:04.391" v="1738" actId="1076"/>
          <ac:spMkLst>
            <pc:docMk/>
            <pc:sldMk cId="2352140523" sldId="838840540"/>
            <ac:spMk id="157" creationId="{61A1A5C6-0E0D-E23C-F420-49D2C46D3942}"/>
          </ac:spMkLst>
        </pc:spChg>
        <pc:spChg chg="add mod">
          <ac:chgData name="Alice Nolan" userId="711b47d0-4a76-48d6-88da-d741747b897c" providerId="ADAL" clId="{2925856E-38B9-4D3C-806C-2F12FAB54E79}" dt="2025-04-22T09:29:30.663" v="1748" actId="14100"/>
          <ac:spMkLst>
            <pc:docMk/>
            <pc:sldMk cId="2352140523" sldId="838840540"/>
            <ac:spMk id="158" creationId="{190D796A-96E7-B3BD-4AAC-4034975C748C}"/>
          </ac:spMkLst>
        </pc:spChg>
        <pc:spChg chg="add mod">
          <ac:chgData name="Alice Nolan" userId="711b47d0-4a76-48d6-88da-d741747b897c" providerId="ADAL" clId="{2925856E-38B9-4D3C-806C-2F12FAB54E79}" dt="2025-04-22T09:29:54.025" v="1755" actId="14100"/>
          <ac:spMkLst>
            <pc:docMk/>
            <pc:sldMk cId="2352140523" sldId="838840540"/>
            <ac:spMk id="159" creationId="{E9188A4A-504D-EF94-40CB-0C3ACEEA96D2}"/>
          </ac:spMkLst>
        </pc:spChg>
        <pc:spChg chg="add mod">
          <ac:chgData name="Alice Nolan" userId="711b47d0-4a76-48d6-88da-d741747b897c" providerId="ADAL" clId="{2925856E-38B9-4D3C-806C-2F12FAB54E79}" dt="2025-04-22T09:30:17.440" v="1762" actId="14100"/>
          <ac:spMkLst>
            <pc:docMk/>
            <pc:sldMk cId="2352140523" sldId="838840540"/>
            <ac:spMk id="160" creationId="{570E1C3D-30B9-27CB-02F5-87B74A8E750D}"/>
          </ac:spMkLst>
        </pc:spChg>
        <pc:spChg chg="add mod">
          <ac:chgData name="Alice Nolan" userId="711b47d0-4a76-48d6-88da-d741747b897c" providerId="ADAL" clId="{2925856E-38B9-4D3C-806C-2F12FAB54E79}" dt="2025-04-22T09:30:33.468" v="1768" actId="14100"/>
          <ac:spMkLst>
            <pc:docMk/>
            <pc:sldMk cId="2352140523" sldId="838840540"/>
            <ac:spMk id="161" creationId="{7E150D79-B420-5785-9BE2-1CFCDC3263D1}"/>
          </ac:spMkLst>
        </pc:spChg>
        <pc:spChg chg="add mod">
          <ac:chgData name="Alice Nolan" userId="711b47d0-4a76-48d6-88da-d741747b897c" providerId="ADAL" clId="{2925856E-38B9-4D3C-806C-2F12FAB54E79}" dt="2025-04-22T09:30:52.251" v="1774" actId="1076"/>
          <ac:spMkLst>
            <pc:docMk/>
            <pc:sldMk cId="2352140523" sldId="838840540"/>
            <ac:spMk id="162" creationId="{7094B253-D247-6AF6-2CAA-DABB377ADB78}"/>
          </ac:spMkLst>
        </pc:spChg>
        <pc:spChg chg="add mod">
          <ac:chgData name="Alice Nolan" userId="711b47d0-4a76-48d6-88da-d741747b897c" providerId="ADAL" clId="{2925856E-38B9-4D3C-806C-2F12FAB54E79}" dt="2025-04-22T09:31:05.015" v="1778" actId="1076"/>
          <ac:spMkLst>
            <pc:docMk/>
            <pc:sldMk cId="2352140523" sldId="838840540"/>
            <ac:spMk id="163" creationId="{1B648EC3-660A-455D-12D3-7EFF39E3CBB1}"/>
          </ac:spMkLst>
        </pc:spChg>
        <pc:spChg chg="add mod">
          <ac:chgData name="Alice Nolan" userId="711b47d0-4a76-48d6-88da-d741747b897c" providerId="ADAL" clId="{2925856E-38B9-4D3C-806C-2F12FAB54E79}" dt="2025-04-22T09:31:17.251" v="1782" actId="1076"/>
          <ac:spMkLst>
            <pc:docMk/>
            <pc:sldMk cId="2352140523" sldId="838840540"/>
            <ac:spMk id="164" creationId="{50EE587B-EC3B-CAA0-5B7C-4D48014F6B31}"/>
          </ac:spMkLst>
        </pc:spChg>
        <pc:spChg chg="add mod">
          <ac:chgData name="Alice Nolan" userId="711b47d0-4a76-48d6-88da-d741747b897c" providerId="ADAL" clId="{2925856E-38B9-4D3C-806C-2F12FAB54E79}" dt="2025-04-22T09:31:24.426" v="1785" actId="1076"/>
          <ac:spMkLst>
            <pc:docMk/>
            <pc:sldMk cId="2352140523" sldId="838840540"/>
            <ac:spMk id="165" creationId="{5A4C545E-AE96-0D1B-29B1-3BBFCC2E6B69}"/>
          </ac:spMkLst>
        </pc:spChg>
        <pc:spChg chg="add mod">
          <ac:chgData name="Alice Nolan" userId="711b47d0-4a76-48d6-88da-d741747b897c" providerId="ADAL" clId="{2925856E-38B9-4D3C-806C-2F12FAB54E79}" dt="2025-04-22T09:31:35.802" v="1787" actId="1076"/>
          <ac:spMkLst>
            <pc:docMk/>
            <pc:sldMk cId="2352140523" sldId="838840540"/>
            <ac:spMk id="166" creationId="{E103D3A2-C109-1E9C-3F64-5749F134AAA0}"/>
          </ac:spMkLst>
        </pc:spChg>
        <pc:spChg chg="add mod">
          <ac:chgData name="Alice Nolan" userId="711b47d0-4a76-48d6-88da-d741747b897c" providerId="ADAL" clId="{2925856E-38B9-4D3C-806C-2F12FAB54E79}" dt="2025-04-22T09:31:57.089" v="1793" actId="1076"/>
          <ac:spMkLst>
            <pc:docMk/>
            <pc:sldMk cId="2352140523" sldId="838840540"/>
            <ac:spMk id="167" creationId="{0E89FDA3-731F-5FBA-0E32-54925955AE66}"/>
          </ac:spMkLst>
        </pc:spChg>
        <pc:spChg chg="add mod">
          <ac:chgData name="Alice Nolan" userId="711b47d0-4a76-48d6-88da-d741747b897c" providerId="ADAL" clId="{2925856E-38B9-4D3C-806C-2F12FAB54E79}" dt="2025-04-22T09:32:10.323" v="1799" actId="14100"/>
          <ac:spMkLst>
            <pc:docMk/>
            <pc:sldMk cId="2352140523" sldId="838840540"/>
            <ac:spMk id="168" creationId="{1603D88A-F041-4C59-55DD-2F3950AC64C0}"/>
          </ac:spMkLst>
        </pc:spChg>
        <pc:spChg chg="add mod">
          <ac:chgData name="Alice Nolan" userId="711b47d0-4a76-48d6-88da-d741747b897c" providerId="ADAL" clId="{2925856E-38B9-4D3C-806C-2F12FAB54E79}" dt="2025-04-22T09:32:15.441" v="1801" actId="1076"/>
          <ac:spMkLst>
            <pc:docMk/>
            <pc:sldMk cId="2352140523" sldId="838840540"/>
            <ac:spMk id="169" creationId="{768BCDD4-9AF8-6761-BD21-0FD8A3B2BFDB}"/>
          </ac:spMkLst>
        </pc:spChg>
        <pc:spChg chg="add mod">
          <ac:chgData name="Alice Nolan" userId="711b47d0-4a76-48d6-88da-d741747b897c" providerId="ADAL" clId="{2925856E-38B9-4D3C-806C-2F12FAB54E79}" dt="2025-04-22T09:32:21.513" v="1804" actId="1076"/>
          <ac:spMkLst>
            <pc:docMk/>
            <pc:sldMk cId="2352140523" sldId="838840540"/>
            <ac:spMk id="170" creationId="{234CF60B-E7A6-8499-13C2-8DE35DCB679F}"/>
          </ac:spMkLst>
        </pc:spChg>
        <pc:spChg chg="add mod">
          <ac:chgData name="Alice Nolan" userId="711b47d0-4a76-48d6-88da-d741747b897c" providerId="ADAL" clId="{2925856E-38B9-4D3C-806C-2F12FAB54E79}" dt="2025-04-22T09:32:30.918" v="1807" actId="1076"/>
          <ac:spMkLst>
            <pc:docMk/>
            <pc:sldMk cId="2352140523" sldId="838840540"/>
            <ac:spMk id="171" creationId="{E11835CA-11BB-B9F2-FD27-B9A1CC5EF90D}"/>
          </ac:spMkLst>
        </pc:spChg>
        <pc:spChg chg="add mod">
          <ac:chgData name="Alice Nolan" userId="711b47d0-4a76-48d6-88da-d741747b897c" providerId="ADAL" clId="{2925856E-38B9-4D3C-806C-2F12FAB54E79}" dt="2025-04-22T09:32:40.812" v="1812" actId="1076"/>
          <ac:spMkLst>
            <pc:docMk/>
            <pc:sldMk cId="2352140523" sldId="838840540"/>
            <ac:spMk id="172" creationId="{63E6F9C1-E365-CE84-BF23-CB6C7BA09423}"/>
          </ac:spMkLst>
        </pc:spChg>
        <pc:spChg chg="add mod">
          <ac:chgData name="Alice Nolan" userId="711b47d0-4a76-48d6-88da-d741747b897c" providerId="ADAL" clId="{2925856E-38B9-4D3C-806C-2F12FAB54E79}" dt="2025-04-22T09:32:51.731" v="1817" actId="1076"/>
          <ac:spMkLst>
            <pc:docMk/>
            <pc:sldMk cId="2352140523" sldId="838840540"/>
            <ac:spMk id="173" creationId="{F308DF36-6BA2-DA0E-B23D-594A31885B20}"/>
          </ac:spMkLst>
        </pc:spChg>
        <pc:spChg chg="add mod">
          <ac:chgData name="Alice Nolan" userId="711b47d0-4a76-48d6-88da-d741747b897c" providerId="ADAL" clId="{2925856E-38B9-4D3C-806C-2F12FAB54E79}" dt="2025-04-22T09:33:08.316" v="1822" actId="14100"/>
          <ac:spMkLst>
            <pc:docMk/>
            <pc:sldMk cId="2352140523" sldId="838840540"/>
            <ac:spMk id="174" creationId="{1DDB1368-5E35-6DCF-BBCE-EB85BA955923}"/>
          </ac:spMkLst>
        </pc:spChg>
        <pc:spChg chg="add mod">
          <ac:chgData name="Alice Nolan" userId="711b47d0-4a76-48d6-88da-d741747b897c" providerId="ADAL" clId="{2925856E-38B9-4D3C-806C-2F12FAB54E79}" dt="2025-04-22T09:33:46.294" v="1830" actId="14100"/>
          <ac:spMkLst>
            <pc:docMk/>
            <pc:sldMk cId="2352140523" sldId="838840540"/>
            <ac:spMk id="175" creationId="{D6BF5D5A-FD63-9ACE-7815-7F5490427D10}"/>
          </ac:spMkLst>
        </pc:spChg>
        <pc:spChg chg="add mod">
          <ac:chgData name="Alice Nolan" userId="711b47d0-4a76-48d6-88da-d741747b897c" providerId="ADAL" clId="{2925856E-38B9-4D3C-806C-2F12FAB54E79}" dt="2025-04-22T09:34:10.117" v="1834" actId="1076"/>
          <ac:spMkLst>
            <pc:docMk/>
            <pc:sldMk cId="2352140523" sldId="838840540"/>
            <ac:spMk id="176" creationId="{924CF866-E790-BDC7-257F-AECCDE349238}"/>
          </ac:spMkLst>
        </pc:spChg>
        <pc:spChg chg="add mod">
          <ac:chgData name="Alice Nolan" userId="711b47d0-4a76-48d6-88da-d741747b897c" providerId="ADAL" clId="{2925856E-38B9-4D3C-806C-2F12FAB54E79}" dt="2025-04-22T09:34:21.062" v="1838" actId="14100"/>
          <ac:spMkLst>
            <pc:docMk/>
            <pc:sldMk cId="2352140523" sldId="838840540"/>
            <ac:spMk id="177" creationId="{ED2B2165-06A1-7E68-F25F-17845698D72B}"/>
          </ac:spMkLst>
        </pc:spChg>
        <pc:spChg chg="add mod">
          <ac:chgData name="Alice Nolan" userId="711b47d0-4a76-48d6-88da-d741747b897c" providerId="ADAL" clId="{2925856E-38B9-4D3C-806C-2F12FAB54E79}" dt="2025-04-22T09:34:43.146" v="1846" actId="14100"/>
          <ac:spMkLst>
            <pc:docMk/>
            <pc:sldMk cId="2352140523" sldId="838840540"/>
            <ac:spMk id="178" creationId="{B654A435-3CB6-3D51-D4BE-F076C09E0151}"/>
          </ac:spMkLst>
        </pc:spChg>
        <pc:spChg chg="add del mod">
          <ac:chgData name="Alice Nolan" userId="711b47d0-4a76-48d6-88da-d741747b897c" providerId="ADAL" clId="{2925856E-38B9-4D3C-806C-2F12FAB54E79}" dt="2025-04-22T09:46:54.006" v="2049" actId="478"/>
          <ac:spMkLst>
            <pc:docMk/>
            <pc:sldMk cId="2352140523" sldId="838840540"/>
            <ac:spMk id="179" creationId="{D7446DE7-E2B5-A9F8-BF03-CEF169420D4F}"/>
          </ac:spMkLst>
        </pc:spChg>
        <pc:spChg chg="add mod">
          <ac:chgData name="Alice Nolan" userId="711b47d0-4a76-48d6-88da-d741747b897c" providerId="ADAL" clId="{2925856E-38B9-4D3C-806C-2F12FAB54E79}" dt="2025-04-22T09:35:22.737" v="1859" actId="14100"/>
          <ac:spMkLst>
            <pc:docMk/>
            <pc:sldMk cId="2352140523" sldId="838840540"/>
            <ac:spMk id="180" creationId="{29B98EFF-A708-C041-17E6-A92B51785B92}"/>
          </ac:spMkLst>
        </pc:spChg>
        <pc:spChg chg="add mod">
          <ac:chgData name="Alice Nolan" userId="711b47d0-4a76-48d6-88da-d741747b897c" providerId="ADAL" clId="{2925856E-38B9-4D3C-806C-2F12FAB54E79}" dt="2025-04-22T09:35:44.005" v="1865" actId="14100"/>
          <ac:spMkLst>
            <pc:docMk/>
            <pc:sldMk cId="2352140523" sldId="838840540"/>
            <ac:spMk id="181" creationId="{9A4D7D53-89DE-FA28-8DCF-138C7E04916F}"/>
          </ac:spMkLst>
        </pc:spChg>
        <pc:spChg chg="add mod">
          <ac:chgData name="Alice Nolan" userId="711b47d0-4a76-48d6-88da-d741747b897c" providerId="ADAL" clId="{2925856E-38B9-4D3C-806C-2F12FAB54E79}" dt="2025-04-22T09:35:58.940" v="1870" actId="14100"/>
          <ac:spMkLst>
            <pc:docMk/>
            <pc:sldMk cId="2352140523" sldId="838840540"/>
            <ac:spMk id="182" creationId="{E6322AEC-8BFE-6724-7697-09958005D4AA}"/>
          </ac:spMkLst>
        </pc:spChg>
        <pc:spChg chg="add mod">
          <ac:chgData name="Alice Nolan" userId="711b47d0-4a76-48d6-88da-d741747b897c" providerId="ADAL" clId="{2925856E-38B9-4D3C-806C-2F12FAB54E79}" dt="2025-04-22T09:36:15.907" v="1876" actId="1076"/>
          <ac:spMkLst>
            <pc:docMk/>
            <pc:sldMk cId="2352140523" sldId="838840540"/>
            <ac:spMk id="183" creationId="{E2FEEB3F-C741-D4C5-1FC2-107045ADE87A}"/>
          </ac:spMkLst>
        </pc:spChg>
        <pc:spChg chg="add mod">
          <ac:chgData name="Alice Nolan" userId="711b47d0-4a76-48d6-88da-d741747b897c" providerId="ADAL" clId="{2925856E-38B9-4D3C-806C-2F12FAB54E79}" dt="2025-04-22T09:36:26.417" v="1880" actId="1076"/>
          <ac:spMkLst>
            <pc:docMk/>
            <pc:sldMk cId="2352140523" sldId="838840540"/>
            <ac:spMk id="184" creationId="{283DCA3B-8F03-35B8-B060-87E0BD71B057}"/>
          </ac:spMkLst>
        </pc:spChg>
        <pc:spChg chg="add mod">
          <ac:chgData name="Alice Nolan" userId="711b47d0-4a76-48d6-88da-d741747b897c" providerId="ADAL" clId="{2925856E-38B9-4D3C-806C-2F12FAB54E79}" dt="2025-04-22T09:36:40.413" v="1885" actId="14100"/>
          <ac:spMkLst>
            <pc:docMk/>
            <pc:sldMk cId="2352140523" sldId="838840540"/>
            <ac:spMk id="185" creationId="{36427A88-6CBA-D25A-4397-860CBFEC11B5}"/>
          </ac:spMkLst>
        </pc:spChg>
        <pc:spChg chg="add mod">
          <ac:chgData name="Alice Nolan" userId="711b47d0-4a76-48d6-88da-d741747b897c" providerId="ADAL" clId="{2925856E-38B9-4D3C-806C-2F12FAB54E79}" dt="2025-04-22T09:36:44.046" v="1886"/>
          <ac:spMkLst>
            <pc:docMk/>
            <pc:sldMk cId="2352140523" sldId="838840540"/>
            <ac:spMk id="186" creationId="{C5C9896C-508B-775F-C1C4-8D039FFF5431}"/>
          </ac:spMkLst>
        </pc:spChg>
        <pc:spChg chg="add mod">
          <ac:chgData name="Alice Nolan" userId="711b47d0-4a76-48d6-88da-d741747b897c" providerId="ADAL" clId="{2925856E-38B9-4D3C-806C-2F12FAB54E79}" dt="2025-04-22T09:37:06.695" v="1890" actId="14100"/>
          <ac:spMkLst>
            <pc:docMk/>
            <pc:sldMk cId="2352140523" sldId="838840540"/>
            <ac:spMk id="187" creationId="{D26AECF0-97B7-A5BD-9190-2386D3702EC3}"/>
          </ac:spMkLst>
        </pc:spChg>
        <pc:spChg chg="add mod">
          <ac:chgData name="Alice Nolan" userId="711b47d0-4a76-48d6-88da-d741747b897c" providerId="ADAL" clId="{2925856E-38B9-4D3C-806C-2F12FAB54E79}" dt="2025-04-22T09:37:59.761" v="1899" actId="1076"/>
          <ac:spMkLst>
            <pc:docMk/>
            <pc:sldMk cId="2352140523" sldId="838840540"/>
            <ac:spMk id="188" creationId="{DA9F0DFE-BBBC-276A-76E6-250941CB5818}"/>
          </ac:spMkLst>
        </pc:spChg>
        <pc:spChg chg="add mod">
          <ac:chgData name="Alice Nolan" userId="711b47d0-4a76-48d6-88da-d741747b897c" providerId="ADAL" clId="{2925856E-38B9-4D3C-806C-2F12FAB54E79}" dt="2025-04-22T09:38:09.887" v="1903" actId="1076"/>
          <ac:spMkLst>
            <pc:docMk/>
            <pc:sldMk cId="2352140523" sldId="838840540"/>
            <ac:spMk id="189" creationId="{32451935-BFAD-BDBE-4F11-BEB7FB63175C}"/>
          </ac:spMkLst>
        </pc:spChg>
        <pc:spChg chg="add mod">
          <ac:chgData name="Alice Nolan" userId="711b47d0-4a76-48d6-88da-d741747b897c" providerId="ADAL" clId="{2925856E-38B9-4D3C-806C-2F12FAB54E79}" dt="2025-04-22T09:38:23.863" v="1908" actId="14100"/>
          <ac:spMkLst>
            <pc:docMk/>
            <pc:sldMk cId="2352140523" sldId="838840540"/>
            <ac:spMk id="190" creationId="{E3D61578-5479-2798-A2C0-51C88A9573AB}"/>
          </ac:spMkLst>
        </pc:spChg>
        <pc:spChg chg="add mod">
          <ac:chgData name="Alice Nolan" userId="711b47d0-4a76-48d6-88da-d741747b897c" providerId="ADAL" clId="{2925856E-38B9-4D3C-806C-2F12FAB54E79}" dt="2025-04-22T09:38:28.555" v="1910" actId="1076"/>
          <ac:spMkLst>
            <pc:docMk/>
            <pc:sldMk cId="2352140523" sldId="838840540"/>
            <ac:spMk id="191" creationId="{E4533412-9B76-16A3-5E07-2550AAEFE72E}"/>
          </ac:spMkLst>
        </pc:spChg>
        <pc:spChg chg="add mod">
          <ac:chgData name="Alice Nolan" userId="711b47d0-4a76-48d6-88da-d741747b897c" providerId="ADAL" clId="{2925856E-38B9-4D3C-806C-2F12FAB54E79}" dt="2025-04-22T09:38:41.888" v="1915" actId="14100"/>
          <ac:spMkLst>
            <pc:docMk/>
            <pc:sldMk cId="2352140523" sldId="838840540"/>
            <ac:spMk id="192" creationId="{A98B3611-A4D0-28D0-D57C-89CD42F0951E}"/>
          </ac:spMkLst>
        </pc:spChg>
        <pc:spChg chg="add mod">
          <ac:chgData name="Alice Nolan" userId="711b47d0-4a76-48d6-88da-d741747b897c" providerId="ADAL" clId="{2925856E-38B9-4D3C-806C-2F12FAB54E79}" dt="2025-04-22T09:38:52.735" v="1918" actId="1076"/>
          <ac:spMkLst>
            <pc:docMk/>
            <pc:sldMk cId="2352140523" sldId="838840540"/>
            <ac:spMk id="193" creationId="{15BC97E2-12D7-A77D-174C-2FC11B04AF92}"/>
          </ac:spMkLst>
        </pc:spChg>
        <pc:spChg chg="add mod">
          <ac:chgData name="Alice Nolan" userId="711b47d0-4a76-48d6-88da-d741747b897c" providerId="ADAL" clId="{2925856E-38B9-4D3C-806C-2F12FAB54E79}" dt="2025-04-22T09:38:59.850" v="1922" actId="1076"/>
          <ac:spMkLst>
            <pc:docMk/>
            <pc:sldMk cId="2352140523" sldId="838840540"/>
            <ac:spMk id="194" creationId="{43BD65CC-6421-F499-B6F6-1D0DE883B3DD}"/>
          </ac:spMkLst>
        </pc:spChg>
        <pc:spChg chg="add mod">
          <ac:chgData name="Alice Nolan" userId="711b47d0-4a76-48d6-88da-d741747b897c" providerId="ADAL" clId="{2925856E-38B9-4D3C-806C-2F12FAB54E79}" dt="2025-04-22T09:39:11.625" v="1927" actId="14100"/>
          <ac:spMkLst>
            <pc:docMk/>
            <pc:sldMk cId="2352140523" sldId="838840540"/>
            <ac:spMk id="195" creationId="{9129C2A3-609D-91CC-109D-7111031CABF9}"/>
          </ac:spMkLst>
        </pc:spChg>
        <pc:spChg chg="add mod">
          <ac:chgData name="Alice Nolan" userId="711b47d0-4a76-48d6-88da-d741747b897c" providerId="ADAL" clId="{2925856E-38B9-4D3C-806C-2F12FAB54E79}" dt="2025-04-22T09:39:22.425" v="1933" actId="1076"/>
          <ac:spMkLst>
            <pc:docMk/>
            <pc:sldMk cId="2352140523" sldId="838840540"/>
            <ac:spMk id="196" creationId="{CCB04E49-A23B-4CE4-E21C-AF3C9EC7A3C7}"/>
          </ac:spMkLst>
        </pc:spChg>
        <pc:spChg chg="add mod">
          <ac:chgData name="Alice Nolan" userId="711b47d0-4a76-48d6-88da-d741747b897c" providerId="ADAL" clId="{2925856E-38B9-4D3C-806C-2F12FAB54E79}" dt="2025-04-22T09:39:45.863" v="1942" actId="1076"/>
          <ac:spMkLst>
            <pc:docMk/>
            <pc:sldMk cId="2352140523" sldId="838840540"/>
            <ac:spMk id="197" creationId="{10896EBA-F766-BB87-2BE2-AC34D82D27BD}"/>
          </ac:spMkLst>
        </pc:spChg>
        <pc:spChg chg="add mod">
          <ac:chgData name="Alice Nolan" userId="711b47d0-4a76-48d6-88da-d741747b897c" providerId="ADAL" clId="{2925856E-38B9-4D3C-806C-2F12FAB54E79}" dt="2025-04-22T09:39:54.316" v="1945" actId="1076"/>
          <ac:spMkLst>
            <pc:docMk/>
            <pc:sldMk cId="2352140523" sldId="838840540"/>
            <ac:spMk id="198" creationId="{6AD66858-A9F1-6F7E-46DA-3E71A5BA36E1}"/>
          </ac:spMkLst>
        </pc:spChg>
        <pc:spChg chg="add mod">
          <ac:chgData name="Alice Nolan" userId="711b47d0-4a76-48d6-88da-d741747b897c" providerId="ADAL" clId="{2925856E-38B9-4D3C-806C-2F12FAB54E79}" dt="2025-04-22T09:40:12.556" v="1950" actId="1076"/>
          <ac:spMkLst>
            <pc:docMk/>
            <pc:sldMk cId="2352140523" sldId="838840540"/>
            <ac:spMk id="199" creationId="{D209B196-D0E6-B3B4-59A6-AF69013A9B98}"/>
          </ac:spMkLst>
        </pc:spChg>
        <pc:spChg chg="add mod">
          <ac:chgData name="Alice Nolan" userId="711b47d0-4a76-48d6-88da-d741747b897c" providerId="ADAL" clId="{2925856E-38B9-4D3C-806C-2F12FAB54E79}" dt="2025-04-22T09:40:32.191" v="1954" actId="14100"/>
          <ac:spMkLst>
            <pc:docMk/>
            <pc:sldMk cId="2352140523" sldId="838840540"/>
            <ac:spMk id="200" creationId="{35937EC2-C9DD-F82E-42FB-192E0190DF55}"/>
          </ac:spMkLst>
        </pc:spChg>
        <pc:spChg chg="add mod">
          <ac:chgData name="Alice Nolan" userId="711b47d0-4a76-48d6-88da-d741747b897c" providerId="ADAL" clId="{2925856E-38B9-4D3C-806C-2F12FAB54E79}" dt="2025-04-22T09:40:39.984" v="1956" actId="1076"/>
          <ac:spMkLst>
            <pc:docMk/>
            <pc:sldMk cId="2352140523" sldId="838840540"/>
            <ac:spMk id="201" creationId="{59BED246-1D0B-966D-ACE4-76545FB48C81}"/>
          </ac:spMkLst>
        </pc:spChg>
        <pc:spChg chg="add mod">
          <ac:chgData name="Alice Nolan" userId="711b47d0-4a76-48d6-88da-d741747b897c" providerId="ADAL" clId="{2925856E-38B9-4D3C-806C-2F12FAB54E79}" dt="2025-04-22T09:41:47.986" v="1965" actId="14100"/>
          <ac:spMkLst>
            <pc:docMk/>
            <pc:sldMk cId="2352140523" sldId="838840540"/>
            <ac:spMk id="202" creationId="{6258D720-265D-966D-DD59-D94F70BE0FB7}"/>
          </ac:spMkLst>
        </pc:spChg>
        <pc:spChg chg="add mod">
          <ac:chgData name="Alice Nolan" userId="711b47d0-4a76-48d6-88da-d741747b897c" providerId="ADAL" clId="{2925856E-38B9-4D3C-806C-2F12FAB54E79}" dt="2025-04-22T09:41:55.510" v="1966" actId="14100"/>
          <ac:spMkLst>
            <pc:docMk/>
            <pc:sldMk cId="2352140523" sldId="838840540"/>
            <ac:spMk id="203" creationId="{BF1BFEB2-22C8-8D2B-F9CB-407871C5B7FB}"/>
          </ac:spMkLst>
        </pc:spChg>
        <pc:spChg chg="add mod">
          <ac:chgData name="Alice Nolan" userId="711b47d0-4a76-48d6-88da-d741747b897c" providerId="ADAL" clId="{2925856E-38B9-4D3C-806C-2F12FAB54E79}" dt="2025-04-22T09:42:04.777" v="1969" actId="14100"/>
          <ac:spMkLst>
            <pc:docMk/>
            <pc:sldMk cId="2352140523" sldId="838840540"/>
            <ac:spMk id="204" creationId="{7228E206-6703-DEE3-C43D-A080D2D64ED7}"/>
          </ac:spMkLst>
        </pc:spChg>
        <pc:spChg chg="add mod">
          <ac:chgData name="Alice Nolan" userId="711b47d0-4a76-48d6-88da-d741747b897c" providerId="ADAL" clId="{2925856E-38B9-4D3C-806C-2F12FAB54E79}" dt="2025-04-22T09:42:10.210" v="1971" actId="1076"/>
          <ac:spMkLst>
            <pc:docMk/>
            <pc:sldMk cId="2352140523" sldId="838840540"/>
            <ac:spMk id="205" creationId="{6E34FE9D-32E3-A072-739E-A5C83F465413}"/>
          </ac:spMkLst>
        </pc:spChg>
        <pc:spChg chg="add mod">
          <ac:chgData name="Alice Nolan" userId="711b47d0-4a76-48d6-88da-d741747b897c" providerId="ADAL" clId="{2925856E-38B9-4D3C-806C-2F12FAB54E79}" dt="2025-04-22T09:42:22.009" v="1976" actId="14100"/>
          <ac:spMkLst>
            <pc:docMk/>
            <pc:sldMk cId="2352140523" sldId="838840540"/>
            <ac:spMk id="206" creationId="{0601BED1-6825-D907-3FBA-4D16D93845BA}"/>
          </ac:spMkLst>
        </pc:spChg>
        <pc:spChg chg="add mod">
          <ac:chgData name="Alice Nolan" userId="711b47d0-4a76-48d6-88da-d741747b897c" providerId="ADAL" clId="{2925856E-38B9-4D3C-806C-2F12FAB54E79}" dt="2025-04-22T09:42:42.523" v="1983" actId="14100"/>
          <ac:spMkLst>
            <pc:docMk/>
            <pc:sldMk cId="2352140523" sldId="838840540"/>
            <ac:spMk id="207" creationId="{3D53EB4A-3944-8BBB-6316-9C240650E1FB}"/>
          </ac:spMkLst>
        </pc:spChg>
        <pc:spChg chg="add mod">
          <ac:chgData name="Alice Nolan" userId="711b47d0-4a76-48d6-88da-d741747b897c" providerId="ADAL" clId="{2925856E-38B9-4D3C-806C-2F12FAB54E79}" dt="2025-04-22T09:42:53.990" v="1987" actId="14100"/>
          <ac:spMkLst>
            <pc:docMk/>
            <pc:sldMk cId="2352140523" sldId="838840540"/>
            <ac:spMk id="208" creationId="{C37334CE-35CB-53CA-2AA3-1B678F1B9AC5}"/>
          </ac:spMkLst>
        </pc:spChg>
        <pc:spChg chg="add del mod">
          <ac:chgData name="Alice Nolan" userId="711b47d0-4a76-48d6-88da-d741747b897c" providerId="ADAL" clId="{2925856E-38B9-4D3C-806C-2F12FAB54E79}" dt="2025-04-22T09:46:54.006" v="2049" actId="478"/>
          <ac:spMkLst>
            <pc:docMk/>
            <pc:sldMk cId="2352140523" sldId="838840540"/>
            <ac:spMk id="209" creationId="{8DF17888-A2C8-80C0-CCD4-EED0D892F5D7}"/>
          </ac:spMkLst>
        </pc:spChg>
        <pc:spChg chg="add mod">
          <ac:chgData name="Alice Nolan" userId="711b47d0-4a76-48d6-88da-d741747b897c" providerId="ADAL" clId="{2925856E-38B9-4D3C-806C-2F12FAB54E79}" dt="2025-04-22T09:44:13.071" v="2010" actId="688"/>
          <ac:spMkLst>
            <pc:docMk/>
            <pc:sldMk cId="2352140523" sldId="838840540"/>
            <ac:spMk id="210" creationId="{6E73F345-3BB2-0D3E-5386-5BB7F76E9827}"/>
          </ac:spMkLst>
        </pc:spChg>
        <pc:spChg chg="add mod">
          <ac:chgData name="Alice Nolan" userId="711b47d0-4a76-48d6-88da-d741747b897c" providerId="ADAL" clId="{2925856E-38B9-4D3C-806C-2F12FAB54E79}" dt="2025-04-22T09:43:57.451" v="2005" actId="1076"/>
          <ac:spMkLst>
            <pc:docMk/>
            <pc:sldMk cId="2352140523" sldId="838840540"/>
            <ac:spMk id="211" creationId="{4214A65A-81B3-272A-8BCD-EB6C0EF60FA7}"/>
          </ac:spMkLst>
        </pc:spChg>
        <pc:spChg chg="add mod">
          <ac:chgData name="Alice Nolan" userId="711b47d0-4a76-48d6-88da-d741747b897c" providerId="ADAL" clId="{2925856E-38B9-4D3C-806C-2F12FAB54E79}" dt="2025-04-22T09:44:05.616" v="2008" actId="14100"/>
          <ac:spMkLst>
            <pc:docMk/>
            <pc:sldMk cId="2352140523" sldId="838840540"/>
            <ac:spMk id="212" creationId="{5CA5E433-310C-031D-6BE8-0881FB109D1B}"/>
          </ac:spMkLst>
        </pc:spChg>
        <pc:spChg chg="add mod">
          <ac:chgData name="Alice Nolan" userId="711b47d0-4a76-48d6-88da-d741747b897c" providerId="ADAL" clId="{2925856E-38B9-4D3C-806C-2F12FAB54E79}" dt="2025-04-22T09:44:25.238" v="2013" actId="14100"/>
          <ac:spMkLst>
            <pc:docMk/>
            <pc:sldMk cId="2352140523" sldId="838840540"/>
            <ac:spMk id="213" creationId="{6D018FFE-3E70-6424-7926-78B9A8DAEBA1}"/>
          </ac:spMkLst>
        </pc:spChg>
        <pc:spChg chg="add mod">
          <ac:chgData name="Alice Nolan" userId="711b47d0-4a76-48d6-88da-d741747b897c" providerId="ADAL" clId="{2925856E-38B9-4D3C-806C-2F12FAB54E79}" dt="2025-04-22T09:44:38.611" v="2018" actId="14100"/>
          <ac:spMkLst>
            <pc:docMk/>
            <pc:sldMk cId="2352140523" sldId="838840540"/>
            <ac:spMk id="214" creationId="{6279155F-4253-2F09-AAA4-48E6E76FE755}"/>
          </ac:spMkLst>
        </pc:spChg>
        <pc:spChg chg="add mod">
          <ac:chgData name="Alice Nolan" userId="711b47d0-4a76-48d6-88da-d741747b897c" providerId="ADAL" clId="{2925856E-38B9-4D3C-806C-2F12FAB54E79}" dt="2025-04-22T09:45:25.038" v="2029" actId="1076"/>
          <ac:spMkLst>
            <pc:docMk/>
            <pc:sldMk cId="2352140523" sldId="838840540"/>
            <ac:spMk id="215" creationId="{35700F65-E236-8D41-3B79-4DD035F667BC}"/>
          </ac:spMkLst>
        </pc:spChg>
        <pc:spChg chg="add mod">
          <ac:chgData name="Alice Nolan" userId="711b47d0-4a76-48d6-88da-d741747b897c" providerId="ADAL" clId="{2925856E-38B9-4D3C-806C-2F12FAB54E79}" dt="2025-04-22T09:45:32.746" v="2031" actId="1076"/>
          <ac:spMkLst>
            <pc:docMk/>
            <pc:sldMk cId="2352140523" sldId="838840540"/>
            <ac:spMk id="216" creationId="{2B69058B-5D28-845C-A548-FD35E4310E32}"/>
          </ac:spMkLst>
        </pc:spChg>
        <pc:spChg chg="add mod">
          <ac:chgData name="Alice Nolan" userId="711b47d0-4a76-48d6-88da-d741747b897c" providerId="ADAL" clId="{2925856E-38B9-4D3C-806C-2F12FAB54E79}" dt="2025-04-22T09:45:48.903" v="2036" actId="14100"/>
          <ac:spMkLst>
            <pc:docMk/>
            <pc:sldMk cId="2352140523" sldId="838840540"/>
            <ac:spMk id="217" creationId="{8ACEB2DF-E969-B83F-8E50-A7335FA0F4F8}"/>
          </ac:spMkLst>
        </pc:spChg>
        <pc:spChg chg="add mod">
          <ac:chgData name="Alice Nolan" userId="711b47d0-4a76-48d6-88da-d741747b897c" providerId="ADAL" clId="{2925856E-38B9-4D3C-806C-2F12FAB54E79}" dt="2025-04-22T09:46:10.139" v="2044" actId="14100"/>
          <ac:spMkLst>
            <pc:docMk/>
            <pc:sldMk cId="2352140523" sldId="838840540"/>
            <ac:spMk id="218" creationId="{397FA17A-0378-DC35-C9E4-779C78E7E7FC}"/>
          </ac:spMkLst>
        </pc:spChg>
        <pc:spChg chg="add mod">
          <ac:chgData name="Alice Nolan" userId="711b47d0-4a76-48d6-88da-d741747b897c" providerId="ADAL" clId="{2925856E-38B9-4D3C-806C-2F12FAB54E79}" dt="2025-04-22T10:13:49.657" v="2936" actId="1076"/>
          <ac:spMkLst>
            <pc:docMk/>
            <pc:sldMk cId="2352140523" sldId="838840540"/>
            <ac:spMk id="221" creationId="{45B01D38-E1CD-CE64-BBFF-60AC84A5162A}"/>
          </ac:spMkLst>
        </pc:spChg>
        <pc:spChg chg="add mod">
          <ac:chgData name="Alice Nolan" userId="711b47d0-4a76-48d6-88da-d741747b897c" providerId="ADAL" clId="{2925856E-38B9-4D3C-806C-2F12FAB54E79}" dt="2025-04-22T10:26:53.611" v="3340" actId="20577"/>
          <ac:spMkLst>
            <pc:docMk/>
            <pc:sldMk cId="2352140523" sldId="838840540"/>
            <ac:spMk id="222" creationId="{3E42BEFD-7AF3-0206-3D5B-AAE20A70BDE7}"/>
          </ac:spMkLst>
        </pc:spChg>
        <pc:spChg chg="add mod">
          <ac:chgData name="Alice Nolan" userId="711b47d0-4a76-48d6-88da-d741747b897c" providerId="ADAL" clId="{2925856E-38B9-4D3C-806C-2F12FAB54E79}" dt="2025-04-22T09:51:51.917" v="2216" actId="1076"/>
          <ac:spMkLst>
            <pc:docMk/>
            <pc:sldMk cId="2352140523" sldId="838840540"/>
            <ac:spMk id="223" creationId="{1B75AFD1-AF46-EFC5-3E44-34B6C6935814}"/>
          </ac:spMkLst>
        </pc:spChg>
        <pc:spChg chg="add mod">
          <ac:chgData name="Alice Nolan" userId="711b47d0-4a76-48d6-88da-d741747b897c" providerId="ADAL" clId="{2925856E-38B9-4D3C-806C-2F12FAB54E79}" dt="2025-04-22T09:50:13.760" v="2187" actId="14100"/>
          <ac:spMkLst>
            <pc:docMk/>
            <pc:sldMk cId="2352140523" sldId="838840540"/>
            <ac:spMk id="224" creationId="{5D0E13BC-051D-0393-9BD2-9593B497C52D}"/>
          </ac:spMkLst>
        </pc:spChg>
        <pc:spChg chg="add del mod">
          <ac:chgData name="Alice Nolan" userId="711b47d0-4a76-48d6-88da-d741747b897c" providerId="ADAL" clId="{2925856E-38B9-4D3C-806C-2F12FAB54E79}" dt="2025-04-22T09:50:59.991" v="2198" actId="478"/>
          <ac:spMkLst>
            <pc:docMk/>
            <pc:sldMk cId="2352140523" sldId="838840540"/>
            <ac:spMk id="228" creationId="{F6E3A245-4B38-E791-6375-99A6EC57D523}"/>
          </ac:spMkLst>
        </pc:spChg>
        <pc:picChg chg="mod modCrop">
          <ac:chgData name="Alice Nolan" userId="711b47d0-4a76-48d6-88da-d741747b897c" providerId="ADAL" clId="{2925856E-38B9-4D3C-806C-2F12FAB54E79}" dt="2025-04-22T09:27:42.743" v="1713" actId="1076"/>
          <ac:picMkLst>
            <pc:docMk/>
            <pc:sldMk cId="2352140523" sldId="838840540"/>
            <ac:picMk id="7" creationId="{78850502-AE0C-59B5-400F-AE51363C4CFB}"/>
          </ac:picMkLst>
        </pc:picChg>
        <pc:picChg chg="add mod">
          <ac:chgData name="Alice Nolan" userId="711b47d0-4a76-48d6-88da-d741747b897c" providerId="ADAL" clId="{2925856E-38B9-4D3C-806C-2F12FAB54E79}" dt="2025-04-22T09:47:05.845" v="2055" actId="1076"/>
          <ac:picMkLst>
            <pc:docMk/>
            <pc:sldMk cId="2352140523" sldId="838840540"/>
            <ac:picMk id="220" creationId="{E5AE4346-DDE2-C873-A7F0-FD67E317188A}"/>
          </ac:picMkLst>
        </pc:picChg>
        <pc:cxnChg chg="add del mod">
          <ac:chgData name="Alice Nolan" userId="711b47d0-4a76-48d6-88da-d741747b897c" providerId="ADAL" clId="{2925856E-38B9-4D3C-806C-2F12FAB54E79}" dt="2025-04-22T09:46:23.952" v="2046" actId="478"/>
          <ac:cxnSpMkLst>
            <pc:docMk/>
            <pc:sldMk cId="2352140523" sldId="838840540"/>
            <ac:cxnSpMk id="69" creationId="{0B62354A-0051-438E-31E5-85C94AB8A907}"/>
          </ac:cxnSpMkLst>
        </pc:cxnChg>
        <pc:cxnChg chg="add del mod">
          <ac:chgData name="Alice Nolan" userId="711b47d0-4a76-48d6-88da-d741747b897c" providerId="ADAL" clId="{2925856E-38B9-4D3C-806C-2F12FAB54E79}" dt="2025-04-22T09:46:26.096" v="2048" actId="478"/>
          <ac:cxnSpMkLst>
            <pc:docMk/>
            <pc:sldMk cId="2352140523" sldId="838840540"/>
            <ac:cxnSpMk id="72" creationId="{19EC3E39-1A8A-D499-C9F6-52962DD304AA}"/>
          </ac:cxnSpMkLst>
        </pc:cxnChg>
        <pc:cxnChg chg="add">
          <ac:chgData name="Alice Nolan" userId="711b47d0-4a76-48d6-88da-d741747b897c" providerId="ADAL" clId="{2925856E-38B9-4D3C-806C-2F12FAB54E79}" dt="2025-04-22T09:50:21.078" v="2188" actId="11529"/>
          <ac:cxnSpMkLst>
            <pc:docMk/>
            <pc:sldMk cId="2352140523" sldId="838840540"/>
            <ac:cxnSpMk id="226" creationId="{C20C7E80-5216-B4DC-70CA-BD202D5FEA23}"/>
          </ac:cxnSpMkLst>
        </pc:cxnChg>
        <pc:cxnChg chg="add mod">
          <ac:chgData name="Alice Nolan" userId="711b47d0-4a76-48d6-88da-d741747b897c" providerId="ADAL" clId="{2925856E-38B9-4D3C-806C-2F12FAB54E79}" dt="2025-04-22T09:51:21.695" v="2206" actId="1076"/>
          <ac:cxnSpMkLst>
            <pc:docMk/>
            <pc:sldMk cId="2352140523" sldId="838840540"/>
            <ac:cxnSpMk id="229" creationId="{E1A1473A-151D-5F4C-AC0C-50C60F00E384}"/>
          </ac:cxnSpMkLst>
        </pc:cxnChg>
        <pc:cxnChg chg="add mod">
          <ac:chgData name="Alice Nolan" userId="711b47d0-4a76-48d6-88da-d741747b897c" providerId="ADAL" clId="{2925856E-38B9-4D3C-806C-2F12FAB54E79}" dt="2025-04-22T09:51:32.514" v="2210" actId="14100"/>
          <ac:cxnSpMkLst>
            <pc:docMk/>
            <pc:sldMk cId="2352140523" sldId="838840540"/>
            <ac:cxnSpMk id="231" creationId="{1AAACAFA-F6A9-4329-6E2F-50A1AC6D97E5}"/>
          </ac:cxnSpMkLst>
        </pc:cxnChg>
        <pc:cxnChg chg="add mod">
          <ac:chgData name="Alice Nolan" userId="711b47d0-4a76-48d6-88da-d741747b897c" providerId="ADAL" clId="{2925856E-38B9-4D3C-806C-2F12FAB54E79}" dt="2025-04-22T09:51:54.069" v="2217" actId="1076"/>
          <ac:cxnSpMkLst>
            <pc:docMk/>
            <pc:sldMk cId="2352140523" sldId="838840540"/>
            <ac:cxnSpMk id="234" creationId="{17AAFF3A-B721-3A33-A4AF-1026ED98BDB0}"/>
          </ac:cxnSpMkLst>
        </pc:cxnChg>
      </pc:sldChg>
      <pc:sldChg chg="del">
        <pc:chgData name="Alice Nolan" userId="711b47d0-4a76-48d6-88da-d741747b897c" providerId="ADAL" clId="{2925856E-38B9-4D3C-806C-2F12FAB54E79}" dt="2025-04-22T10:26:04.639" v="3329" actId="47"/>
        <pc:sldMkLst>
          <pc:docMk/>
          <pc:sldMk cId="2806067332" sldId="838840541"/>
        </pc:sldMkLst>
      </pc:sldChg>
      <pc:sldChg chg="addSp delSp modSp new mod">
        <pc:chgData name="Alice Nolan" userId="711b47d0-4a76-48d6-88da-d741747b897c" providerId="ADAL" clId="{2925856E-38B9-4D3C-806C-2F12FAB54E79}" dt="2025-04-22T12:15:41.801" v="4448" actId="20577"/>
        <pc:sldMkLst>
          <pc:docMk/>
          <pc:sldMk cId="4237723827" sldId="838840541"/>
        </pc:sldMkLst>
        <pc:spChg chg="mod">
          <ac:chgData name="Alice Nolan" userId="711b47d0-4a76-48d6-88da-d741747b897c" providerId="ADAL" clId="{2925856E-38B9-4D3C-806C-2F12FAB54E79}" dt="2025-04-22T10:42:18.732" v="3636" actId="1076"/>
          <ac:spMkLst>
            <pc:docMk/>
            <pc:sldMk cId="4237723827" sldId="838840541"/>
            <ac:spMk id="2" creationId="{5DA520B3-B7BD-1F2F-4D57-563049E01C9F}"/>
          </ac:spMkLst>
        </pc:spChg>
        <pc:spChg chg="del">
          <ac:chgData name="Alice Nolan" userId="711b47d0-4a76-48d6-88da-d741747b897c" providerId="ADAL" clId="{2925856E-38B9-4D3C-806C-2F12FAB54E79}" dt="2025-04-22T10:39:16.137" v="3407" actId="478"/>
          <ac:spMkLst>
            <pc:docMk/>
            <pc:sldMk cId="4237723827" sldId="838840541"/>
            <ac:spMk id="3" creationId="{262E6EDE-B2F4-05DD-E835-E61368A95EF8}"/>
          </ac:spMkLst>
        </pc:spChg>
        <pc:spChg chg="del mod topLvl">
          <ac:chgData name="Alice Nolan" userId="711b47d0-4a76-48d6-88da-d741747b897c" providerId="ADAL" clId="{2925856E-38B9-4D3C-806C-2F12FAB54E79}" dt="2025-04-22T10:51:06.700" v="3700" actId="478"/>
          <ac:spMkLst>
            <pc:docMk/>
            <pc:sldMk cId="4237723827" sldId="838840541"/>
            <ac:spMk id="6" creationId="{60F855F6-C821-C02E-AE2D-AEA8467C4722}"/>
          </ac:spMkLst>
        </pc:spChg>
        <pc:spChg chg="del mod topLvl">
          <ac:chgData name="Alice Nolan" userId="711b47d0-4a76-48d6-88da-d741747b897c" providerId="ADAL" clId="{2925856E-38B9-4D3C-806C-2F12FAB54E79}" dt="2025-04-22T10:51:05.158" v="3699" actId="478"/>
          <ac:spMkLst>
            <pc:docMk/>
            <pc:sldMk cId="4237723827" sldId="838840541"/>
            <ac:spMk id="7" creationId="{CBBA82C0-304C-0B1C-543A-950290D5F57B}"/>
          </ac:spMkLst>
        </pc:spChg>
        <pc:spChg chg="mod">
          <ac:chgData name="Alice Nolan" userId="711b47d0-4a76-48d6-88da-d741747b897c" providerId="ADAL" clId="{2925856E-38B9-4D3C-806C-2F12FAB54E79}" dt="2025-04-22T10:52:56.152" v="3727" actId="1076"/>
          <ac:spMkLst>
            <pc:docMk/>
            <pc:sldMk cId="4237723827" sldId="838840541"/>
            <ac:spMk id="8" creationId="{9E85D1AE-7513-F8E0-9BF4-D768C9F5A8E1}"/>
          </ac:spMkLst>
        </pc:spChg>
        <pc:spChg chg="mod">
          <ac:chgData name="Alice Nolan" userId="711b47d0-4a76-48d6-88da-d741747b897c" providerId="ADAL" clId="{2925856E-38B9-4D3C-806C-2F12FAB54E79}" dt="2025-04-22T10:39:17.043" v="3408"/>
          <ac:spMkLst>
            <pc:docMk/>
            <pc:sldMk cId="4237723827" sldId="838840541"/>
            <ac:spMk id="10" creationId="{2608F153-1F83-CD1A-45E9-EAD9A1C044A8}"/>
          </ac:spMkLst>
        </pc:spChg>
        <pc:spChg chg="mod">
          <ac:chgData name="Alice Nolan" userId="711b47d0-4a76-48d6-88da-d741747b897c" providerId="ADAL" clId="{2925856E-38B9-4D3C-806C-2F12FAB54E79}" dt="2025-04-22T10:39:17.043" v="3408"/>
          <ac:spMkLst>
            <pc:docMk/>
            <pc:sldMk cId="4237723827" sldId="838840541"/>
            <ac:spMk id="11" creationId="{51737962-6EF0-21E9-0C6E-934794CA53F1}"/>
          </ac:spMkLst>
        </pc:spChg>
        <pc:spChg chg="add mod">
          <ac:chgData name="Alice Nolan" userId="711b47d0-4a76-48d6-88da-d741747b897c" providerId="ADAL" clId="{2925856E-38B9-4D3C-806C-2F12FAB54E79}" dt="2025-04-22T10:52:52.283" v="3726" actId="1076"/>
          <ac:spMkLst>
            <pc:docMk/>
            <pc:sldMk cId="4237723827" sldId="838840541"/>
            <ac:spMk id="12" creationId="{DD479F35-2799-DB56-7919-3B359E706148}"/>
          </ac:spMkLst>
        </pc:spChg>
        <pc:spChg chg="mod">
          <ac:chgData name="Alice Nolan" userId="711b47d0-4a76-48d6-88da-d741747b897c" providerId="ADAL" clId="{2925856E-38B9-4D3C-806C-2F12FAB54E79}" dt="2025-04-22T10:39:17.043" v="3408"/>
          <ac:spMkLst>
            <pc:docMk/>
            <pc:sldMk cId="4237723827" sldId="838840541"/>
            <ac:spMk id="15" creationId="{2BA6B27D-8F0A-FA9F-2124-4FA329F3CC99}"/>
          </ac:spMkLst>
        </pc:spChg>
        <pc:spChg chg="add mod">
          <ac:chgData name="Alice Nolan" userId="711b47d0-4a76-48d6-88da-d741747b897c" providerId="ADAL" clId="{2925856E-38B9-4D3C-806C-2F12FAB54E79}" dt="2025-04-22T10:52:37.055" v="3724" actId="1076"/>
          <ac:spMkLst>
            <pc:docMk/>
            <pc:sldMk cId="4237723827" sldId="838840541"/>
            <ac:spMk id="16" creationId="{B0AD7303-2B62-85E1-F933-3E4EAEAAB769}"/>
          </ac:spMkLst>
        </pc:spChg>
        <pc:spChg chg="mod">
          <ac:chgData name="Alice Nolan" userId="711b47d0-4a76-48d6-88da-d741747b897c" providerId="ADAL" clId="{2925856E-38B9-4D3C-806C-2F12FAB54E79}" dt="2025-04-22T10:39:17.043" v="3408"/>
          <ac:spMkLst>
            <pc:docMk/>
            <pc:sldMk cId="4237723827" sldId="838840541"/>
            <ac:spMk id="18" creationId="{B8F867B3-0247-0AA1-F51F-7500D76E72EA}"/>
          </ac:spMkLst>
        </pc:spChg>
        <pc:spChg chg="mod">
          <ac:chgData name="Alice Nolan" userId="711b47d0-4a76-48d6-88da-d741747b897c" providerId="ADAL" clId="{2925856E-38B9-4D3C-806C-2F12FAB54E79}" dt="2025-04-22T10:39:17.043" v="3408"/>
          <ac:spMkLst>
            <pc:docMk/>
            <pc:sldMk cId="4237723827" sldId="838840541"/>
            <ac:spMk id="19" creationId="{2235962D-2D78-CBD6-85A2-B9D71285587F}"/>
          </ac:spMkLst>
        </pc:spChg>
        <pc:spChg chg="add del mod">
          <ac:chgData name="Alice Nolan" userId="711b47d0-4a76-48d6-88da-d741747b897c" providerId="ADAL" clId="{2925856E-38B9-4D3C-806C-2F12FAB54E79}" dt="2025-04-22T10:40:57.451" v="3625" actId="478"/>
          <ac:spMkLst>
            <pc:docMk/>
            <pc:sldMk cId="4237723827" sldId="838840541"/>
            <ac:spMk id="20" creationId="{1997B008-C6D4-F7C7-64E5-6A5CEEC38D2A}"/>
          </ac:spMkLst>
        </pc:spChg>
        <pc:spChg chg="add del mod">
          <ac:chgData name="Alice Nolan" userId="711b47d0-4a76-48d6-88da-d741747b897c" providerId="ADAL" clId="{2925856E-38B9-4D3C-806C-2F12FAB54E79}" dt="2025-04-22T10:46:07.515" v="3639"/>
          <ac:spMkLst>
            <pc:docMk/>
            <pc:sldMk cId="4237723827" sldId="838840541"/>
            <ac:spMk id="21" creationId="{CD7606C2-DB16-D117-DB1F-C015D73CAE4E}"/>
          </ac:spMkLst>
        </pc:spChg>
        <pc:spChg chg="mod">
          <ac:chgData name="Alice Nolan" userId="711b47d0-4a76-48d6-88da-d741747b897c" providerId="ADAL" clId="{2925856E-38B9-4D3C-806C-2F12FAB54E79}" dt="2025-04-22T10:49:05.581" v="3647"/>
          <ac:spMkLst>
            <pc:docMk/>
            <pc:sldMk cId="4237723827" sldId="838840541"/>
            <ac:spMk id="27" creationId="{490F4508-69A5-5A50-FA9D-7259AA5AC68B}"/>
          </ac:spMkLst>
        </pc:spChg>
        <pc:spChg chg="mod">
          <ac:chgData name="Alice Nolan" userId="711b47d0-4a76-48d6-88da-d741747b897c" providerId="ADAL" clId="{2925856E-38B9-4D3C-806C-2F12FAB54E79}" dt="2025-04-22T10:49:19.644" v="3665" actId="122"/>
          <ac:spMkLst>
            <pc:docMk/>
            <pc:sldMk cId="4237723827" sldId="838840541"/>
            <ac:spMk id="28" creationId="{C4D060CA-3844-8687-894F-6338A9D95B15}"/>
          </ac:spMkLst>
        </pc:spChg>
        <pc:spChg chg="add mod">
          <ac:chgData name="Alice Nolan" userId="711b47d0-4a76-48d6-88da-d741747b897c" providerId="ADAL" clId="{2925856E-38B9-4D3C-806C-2F12FAB54E79}" dt="2025-04-22T10:52:37.055" v="3724" actId="1076"/>
          <ac:spMkLst>
            <pc:docMk/>
            <pc:sldMk cId="4237723827" sldId="838840541"/>
            <ac:spMk id="29" creationId="{D04E73BD-C7A9-3108-06AA-944D4A6E2F57}"/>
          </ac:spMkLst>
        </pc:spChg>
        <pc:spChg chg="add mod">
          <ac:chgData name="Alice Nolan" userId="711b47d0-4a76-48d6-88da-d741747b897c" providerId="ADAL" clId="{2925856E-38B9-4D3C-806C-2F12FAB54E79}" dt="2025-04-22T10:52:37.055" v="3724" actId="1076"/>
          <ac:spMkLst>
            <pc:docMk/>
            <pc:sldMk cId="4237723827" sldId="838840541"/>
            <ac:spMk id="30" creationId="{4FD5F741-5487-9A83-1662-591C955BEC55}"/>
          </ac:spMkLst>
        </pc:spChg>
        <pc:spChg chg="add mod ord">
          <ac:chgData name="Alice Nolan" userId="711b47d0-4a76-48d6-88da-d741747b897c" providerId="ADAL" clId="{2925856E-38B9-4D3C-806C-2F12FAB54E79}" dt="2025-04-22T10:52:37.055" v="3724" actId="1076"/>
          <ac:spMkLst>
            <pc:docMk/>
            <pc:sldMk cId="4237723827" sldId="838840541"/>
            <ac:spMk id="31" creationId="{6F59EEB6-EE6C-80D4-BF99-00077B0D85AF}"/>
          </ac:spMkLst>
        </pc:spChg>
        <pc:spChg chg="add mod">
          <ac:chgData name="Alice Nolan" userId="711b47d0-4a76-48d6-88da-d741747b897c" providerId="ADAL" clId="{2925856E-38B9-4D3C-806C-2F12FAB54E79}" dt="2025-04-22T11:02:10.964" v="4197" actId="14100"/>
          <ac:spMkLst>
            <pc:docMk/>
            <pc:sldMk cId="4237723827" sldId="838840541"/>
            <ac:spMk id="32" creationId="{E9FDC956-234E-F9E5-4498-796DA57F8DC4}"/>
          </ac:spMkLst>
        </pc:spChg>
        <pc:spChg chg="add mod">
          <ac:chgData name="Alice Nolan" userId="711b47d0-4a76-48d6-88da-d741747b897c" providerId="ADAL" clId="{2925856E-38B9-4D3C-806C-2F12FAB54E79}" dt="2025-04-22T11:03:43.168" v="4218" actId="1076"/>
          <ac:spMkLst>
            <pc:docMk/>
            <pc:sldMk cId="4237723827" sldId="838840541"/>
            <ac:spMk id="33" creationId="{E43756EE-0B47-2BCE-3E49-2142D760A716}"/>
          </ac:spMkLst>
        </pc:spChg>
        <pc:spChg chg="add mod">
          <ac:chgData name="Alice Nolan" userId="711b47d0-4a76-48d6-88da-d741747b897c" providerId="ADAL" clId="{2925856E-38B9-4D3C-806C-2F12FAB54E79}" dt="2025-04-22T12:15:41.801" v="4448" actId="20577"/>
          <ac:spMkLst>
            <pc:docMk/>
            <pc:sldMk cId="4237723827" sldId="838840541"/>
            <ac:spMk id="34" creationId="{E2D53407-54E3-1E45-E25E-7D722DBB96FE}"/>
          </ac:spMkLst>
        </pc:spChg>
        <pc:spChg chg="add mod">
          <ac:chgData name="Alice Nolan" userId="711b47d0-4a76-48d6-88da-d741747b897c" providerId="ADAL" clId="{2925856E-38B9-4D3C-806C-2F12FAB54E79}" dt="2025-04-22T11:01:40.546" v="4196" actId="20577"/>
          <ac:spMkLst>
            <pc:docMk/>
            <pc:sldMk cId="4237723827" sldId="838840541"/>
            <ac:spMk id="35" creationId="{9B890734-F5FA-1689-0437-E2D3F1CC28B1}"/>
          </ac:spMkLst>
        </pc:spChg>
        <pc:spChg chg="add mod">
          <ac:chgData name="Alice Nolan" userId="711b47d0-4a76-48d6-88da-d741747b897c" providerId="ADAL" clId="{2925856E-38B9-4D3C-806C-2F12FAB54E79}" dt="2025-04-22T11:02:28.470" v="4198" actId="1076"/>
          <ac:spMkLst>
            <pc:docMk/>
            <pc:sldMk cId="4237723827" sldId="838840541"/>
            <ac:spMk id="36" creationId="{47BD04A0-3A97-4A2F-9DEE-266D5B2BA41C}"/>
          </ac:spMkLst>
        </pc:spChg>
        <pc:spChg chg="add mod">
          <ac:chgData name="Alice Nolan" userId="711b47d0-4a76-48d6-88da-d741747b897c" providerId="ADAL" clId="{2925856E-38B9-4D3C-806C-2F12FAB54E79}" dt="2025-04-22T11:02:28.470" v="4198" actId="1076"/>
          <ac:spMkLst>
            <pc:docMk/>
            <pc:sldMk cId="4237723827" sldId="838840541"/>
            <ac:spMk id="37" creationId="{294D889E-6F48-8052-51FE-E452EE0B63BB}"/>
          </ac:spMkLst>
        </pc:spChg>
        <pc:spChg chg="add del mod">
          <ac:chgData name="Alice Nolan" userId="711b47d0-4a76-48d6-88da-d741747b897c" providerId="ADAL" clId="{2925856E-38B9-4D3C-806C-2F12FAB54E79}" dt="2025-04-22T10:57:57.531" v="4037" actId="478"/>
          <ac:spMkLst>
            <pc:docMk/>
            <pc:sldMk cId="4237723827" sldId="838840541"/>
            <ac:spMk id="38" creationId="{23902535-BC1B-AD83-25C8-961456552BAA}"/>
          </ac:spMkLst>
        </pc:spChg>
        <pc:spChg chg="add del mod">
          <ac:chgData name="Alice Nolan" userId="711b47d0-4a76-48d6-88da-d741747b897c" providerId="ADAL" clId="{2925856E-38B9-4D3C-806C-2F12FAB54E79}" dt="2025-04-22T10:58:00.624" v="4038" actId="478"/>
          <ac:spMkLst>
            <pc:docMk/>
            <pc:sldMk cId="4237723827" sldId="838840541"/>
            <ac:spMk id="40" creationId="{D52E4A06-8AE5-822F-4921-39563FF97B0C}"/>
          </ac:spMkLst>
        </pc:spChg>
        <pc:grpChg chg="del mod">
          <ac:chgData name="Alice Nolan" userId="711b47d0-4a76-48d6-88da-d741747b897c" providerId="ADAL" clId="{2925856E-38B9-4D3C-806C-2F12FAB54E79}" dt="2025-04-22T10:51:05.158" v="3699" actId="478"/>
          <ac:grpSpMkLst>
            <pc:docMk/>
            <pc:sldMk cId="4237723827" sldId="838840541"/>
            <ac:grpSpMk id="5" creationId="{6BA9F594-8E49-C0B6-C870-FF83148C8428}"/>
          </ac:grpSpMkLst>
        </pc:grpChg>
        <pc:grpChg chg="del mod">
          <ac:chgData name="Alice Nolan" userId="711b47d0-4a76-48d6-88da-d741747b897c" providerId="ADAL" clId="{2925856E-38B9-4D3C-806C-2F12FAB54E79}" dt="2025-04-22T10:51:44.421" v="3709" actId="478"/>
          <ac:grpSpMkLst>
            <pc:docMk/>
            <pc:sldMk cId="4237723827" sldId="838840541"/>
            <ac:grpSpMk id="9" creationId="{9AF57F2B-C8F3-3B41-A6B1-ED6263F4BA8F}"/>
          </ac:grpSpMkLst>
        </pc:grpChg>
        <pc:grpChg chg="del mod">
          <ac:chgData name="Alice Nolan" userId="711b47d0-4a76-48d6-88da-d741747b897c" providerId="ADAL" clId="{2925856E-38B9-4D3C-806C-2F12FAB54E79}" dt="2025-04-22T10:51:45.285" v="3710" actId="478"/>
          <ac:grpSpMkLst>
            <pc:docMk/>
            <pc:sldMk cId="4237723827" sldId="838840541"/>
            <ac:grpSpMk id="13" creationId="{AC567B3E-5CD3-696A-6C38-9528D9EF7C7E}"/>
          </ac:grpSpMkLst>
        </pc:grpChg>
        <pc:grpChg chg="del mod">
          <ac:chgData name="Alice Nolan" userId="711b47d0-4a76-48d6-88da-d741747b897c" providerId="ADAL" clId="{2925856E-38B9-4D3C-806C-2F12FAB54E79}" dt="2025-04-22T10:40:58.314" v="3626" actId="478"/>
          <ac:grpSpMkLst>
            <pc:docMk/>
            <pc:sldMk cId="4237723827" sldId="838840541"/>
            <ac:grpSpMk id="17" creationId="{00784DC7-BCB3-1A49-F612-2AD66B0A1B8F}"/>
          </ac:grpSpMkLst>
        </pc:grpChg>
        <pc:grpChg chg="add del mod">
          <ac:chgData name="Alice Nolan" userId="711b47d0-4a76-48d6-88da-d741747b897c" providerId="ADAL" clId="{2925856E-38B9-4D3C-806C-2F12FAB54E79}" dt="2025-04-22T10:49:26.869" v="3666" actId="478"/>
          <ac:grpSpMkLst>
            <pc:docMk/>
            <pc:sldMk cId="4237723827" sldId="838840541"/>
            <ac:grpSpMk id="26" creationId="{EA8D18E6-D98E-EF9C-F2A8-70FA5321D7E0}"/>
          </ac:grpSpMkLst>
        </pc:grpChg>
        <pc:picChg chg="add del mod">
          <ac:chgData name="Alice Nolan" userId="711b47d0-4a76-48d6-88da-d741747b897c" providerId="ADAL" clId="{2925856E-38B9-4D3C-806C-2F12FAB54E79}" dt="2025-04-22T10:48:42.558" v="3646" actId="478"/>
          <ac:picMkLst>
            <pc:docMk/>
            <pc:sldMk cId="4237723827" sldId="838840541"/>
            <ac:picMk id="23" creationId="{5311A142-7616-816E-F907-D59CB2B5464C}"/>
          </ac:picMkLst>
        </pc:picChg>
        <pc:picChg chg="add del mod">
          <ac:chgData name="Alice Nolan" userId="711b47d0-4a76-48d6-88da-d741747b897c" providerId="ADAL" clId="{2925856E-38B9-4D3C-806C-2F12FAB54E79}" dt="2025-04-22T10:48:40.799" v="3645" actId="478"/>
          <ac:picMkLst>
            <pc:docMk/>
            <pc:sldMk cId="4237723827" sldId="838840541"/>
            <ac:picMk id="25" creationId="{70363F62-7BF8-C1E9-FBFD-0FD81FDB749F}"/>
          </ac:picMkLst>
        </pc:picChg>
      </pc:sldChg>
      <pc:sldChg chg="addSp delSp modSp add mod">
        <pc:chgData name="Alice Nolan" userId="711b47d0-4a76-48d6-88da-d741747b897c" providerId="ADAL" clId="{2925856E-38B9-4D3C-806C-2F12FAB54E79}" dt="2025-04-22T12:22:21.496" v="4526" actId="1076"/>
        <pc:sldMkLst>
          <pc:docMk/>
          <pc:sldMk cId="2419351990" sldId="838840542"/>
        </pc:sldMkLst>
        <pc:spChg chg="add del mod">
          <ac:chgData name="Alice Nolan" userId="711b47d0-4a76-48d6-88da-d741747b897c" providerId="ADAL" clId="{2925856E-38B9-4D3C-806C-2F12FAB54E79}" dt="2025-04-22T11:10:46.057" v="4282" actId="478"/>
          <ac:spMkLst>
            <pc:docMk/>
            <pc:sldMk cId="2419351990" sldId="838840542"/>
            <ac:spMk id="3" creationId="{160C242F-4311-AFA7-4A58-F261D4AD2078}"/>
          </ac:spMkLst>
        </pc:spChg>
        <pc:spChg chg="del mod">
          <ac:chgData name="Alice Nolan" userId="711b47d0-4a76-48d6-88da-d741747b897c" providerId="ADAL" clId="{2925856E-38B9-4D3C-806C-2F12FAB54E79}" dt="2025-04-22T12:19:32.161" v="4494" actId="478"/>
          <ac:spMkLst>
            <pc:docMk/>
            <pc:sldMk cId="2419351990" sldId="838840542"/>
            <ac:spMk id="4" creationId="{1FBA9BD9-A598-E760-E1CF-770BDF8CFC06}"/>
          </ac:spMkLst>
        </pc:spChg>
        <pc:spChg chg="add mod">
          <ac:chgData name="Alice Nolan" userId="711b47d0-4a76-48d6-88da-d741747b897c" providerId="ADAL" clId="{2925856E-38B9-4D3C-806C-2F12FAB54E79}" dt="2025-04-22T12:22:09.368" v="4525" actId="1076"/>
          <ac:spMkLst>
            <pc:docMk/>
            <pc:sldMk cId="2419351990" sldId="838840542"/>
            <ac:spMk id="5" creationId="{B00B2BC4-F687-4943-2FC5-2CD095AA6A87}"/>
          </ac:spMkLst>
        </pc:spChg>
        <pc:spChg chg="add mod ord">
          <ac:chgData name="Alice Nolan" userId="711b47d0-4a76-48d6-88da-d741747b897c" providerId="ADAL" clId="{2925856E-38B9-4D3C-806C-2F12FAB54E79}" dt="2025-04-22T12:21:35.677" v="4522" actId="1076"/>
          <ac:spMkLst>
            <pc:docMk/>
            <pc:sldMk cId="2419351990" sldId="838840542"/>
            <ac:spMk id="6" creationId="{1BA15E7E-5C87-C0A1-A9F4-B0F4DC93C2A3}"/>
          </ac:spMkLst>
        </pc:spChg>
        <pc:spChg chg="del mod">
          <ac:chgData name="Alice Nolan" userId="711b47d0-4a76-48d6-88da-d741747b897c" providerId="ADAL" clId="{2925856E-38B9-4D3C-806C-2F12FAB54E79}" dt="2025-04-22T12:15:55.815" v="4449" actId="478"/>
          <ac:spMkLst>
            <pc:docMk/>
            <pc:sldMk cId="2419351990" sldId="838840542"/>
            <ac:spMk id="8" creationId="{D1A11289-DA30-0512-7913-DEF71142686C}"/>
          </ac:spMkLst>
        </pc:spChg>
        <pc:spChg chg="add del mod">
          <ac:chgData name="Alice Nolan" userId="711b47d0-4a76-48d6-88da-d741747b897c" providerId="ADAL" clId="{2925856E-38B9-4D3C-806C-2F12FAB54E79}" dt="2025-04-22T11:10:49.873" v="4283" actId="478"/>
          <ac:spMkLst>
            <pc:docMk/>
            <pc:sldMk cId="2419351990" sldId="838840542"/>
            <ac:spMk id="9" creationId="{7377F653-9F50-222A-AECC-D87709802278}"/>
          </ac:spMkLst>
        </pc:spChg>
        <pc:spChg chg="add mod ord">
          <ac:chgData name="Alice Nolan" userId="711b47d0-4a76-48d6-88da-d741747b897c" providerId="ADAL" clId="{2925856E-38B9-4D3C-806C-2F12FAB54E79}" dt="2025-04-22T12:18:21.352" v="4479" actId="1076"/>
          <ac:spMkLst>
            <pc:docMk/>
            <pc:sldMk cId="2419351990" sldId="838840542"/>
            <ac:spMk id="10" creationId="{CECAFACE-9170-0D7A-006D-EB4DC145441E}"/>
          </ac:spMkLst>
        </pc:spChg>
        <pc:spChg chg="add mod">
          <ac:chgData name="Alice Nolan" userId="711b47d0-4a76-48d6-88da-d741747b897c" providerId="ADAL" clId="{2925856E-38B9-4D3C-806C-2F12FAB54E79}" dt="2025-04-22T12:18:27.444" v="4480" actId="1076"/>
          <ac:spMkLst>
            <pc:docMk/>
            <pc:sldMk cId="2419351990" sldId="838840542"/>
            <ac:spMk id="11" creationId="{A4029752-653D-9E01-8E34-883772EDE6D4}"/>
          </ac:spMkLst>
        </pc:spChg>
        <pc:spChg chg="mod">
          <ac:chgData name="Alice Nolan" userId="711b47d0-4a76-48d6-88da-d741747b897c" providerId="ADAL" clId="{2925856E-38B9-4D3C-806C-2F12FAB54E79}" dt="2025-04-22T12:19:00.798" v="4487" actId="1076"/>
          <ac:spMkLst>
            <pc:docMk/>
            <pc:sldMk cId="2419351990" sldId="838840542"/>
            <ac:spMk id="12" creationId="{05EEF763-1BE0-9E03-A9DC-F578D7D8A70E}"/>
          </ac:spMkLst>
        </pc:spChg>
        <pc:spChg chg="add del mod ord">
          <ac:chgData name="Alice Nolan" userId="711b47d0-4a76-48d6-88da-d741747b897c" providerId="ADAL" clId="{2925856E-38B9-4D3C-806C-2F12FAB54E79}" dt="2025-04-22T12:16:48.708" v="4457" actId="478"/>
          <ac:spMkLst>
            <pc:docMk/>
            <pc:sldMk cId="2419351990" sldId="838840542"/>
            <ac:spMk id="13" creationId="{01D12CCC-67AC-F94E-2FCB-7CD13D71F052}"/>
          </ac:spMkLst>
        </pc:spChg>
        <pc:spChg chg="add del mod ord">
          <ac:chgData name="Alice Nolan" userId="711b47d0-4a76-48d6-88da-d741747b897c" providerId="ADAL" clId="{2925856E-38B9-4D3C-806C-2F12FAB54E79}" dt="2025-04-22T11:15:50.082" v="4350" actId="478"/>
          <ac:spMkLst>
            <pc:docMk/>
            <pc:sldMk cId="2419351990" sldId="838840542"/>
            <ac:spMk id="14" creationId="{5258296F-699F-27EB-3F68-D96D7D26B0A9}"/>
          </ac:spMkLst>
        </pc:spChg>
        <pc:spChg chg="add del mod ord">
          <ac:chgData name="Alice Nolan" userId="711b47d0-4a76-48d6-88da-d741747b897c" providerId="ADAL" clId="{2925856E-38B9-4D3C-806C-2F12FAB54E79}" dt="2025-04-22T12:17:32.308" v="4471" actId="478"/>
          <ac:spMkLst>
            <pc:docMk/>
            <pc:sldMk cId="2419351990" sldId="838840542"/>
            <ac:spMk id="15" creationId="{FFC0A8EF-9E05-F9B6-0AC4-4A4DF02445B7}"/>
          </ac:spMkLst>
        </pc:spChg>
        <pc:spChg chg="mod">
          <ac:chgData name="Alice Nolan" userId="711b47d0-4a76-48d6-88da-d741747b897c" providerId="ADAL" clId="{2925856E-38B9-4D3C-806C-2F12FAB54E79}" dt="2025-04-22T12:22:09.368" v="4525" actId="1076"/>
          <ac:spMkLst>
            <pc:docMk/>
            <pc:sldMk cId="2419351990" sldId="838840542"/>
            <ac:spMk id="16" creationId="{46AA2EED-CCAF-CE4F-6C7A-B309D5A0B096}"/>
          </ac:spMkLst>
        </pc:spChg>
        <pc:spChg chg="add del mod ord">
          <ac:chgData name="Alice Nolan" userId="711b47d0-4a76-48d6-88da-d741747b897c" providerId="ADAL" clId="{2925856E-38B9-4D3C-806C-2F12FAB54E79}" dt="2025-04-22T12:17:33.039" v="4472" actId="478"/>
          <ac:spMkLst>
            <pc:docMk/>
            <pc:sldMk cId="2419351990" sldId="838840542"/>
            <ac:spMk id="17" creationId="{66266AD2-E947-680B-3ED9-76585AB0768B}"/>
          </ac:spMkLst>
        </pc:spChg>
        <pc:spChg chg="add del mod">
          <ac:chgData name="Alice Nolan" userId="711b47d0-4a76-48d6-88da-d741747b897c" providerId="ADAL" clId="{2925856E-38B9-4D3C-806C-2F12FAB54E79}" dt="2025-04-22T11:16:38.698" v="4367" actId="478"/>
          <ac:spMkLst>
            <pc:docMk/>
            <pc:sldMk cId="2419351990" sldId="838840542"/>
            <ac:spMk id="18" creationId="{12F433BB-CB0B-E122-3211-B50BA4305979}"/>
          </ac:spMkLst>
        </pc:spChg>
        <pc:spChg chg="add del mod">
          <ac:chgData name="Alice Nolan" userId="711b47d0-4a76-48d6-88da-d741747b897c" providerId="ADAL" clId="{2925856E-38B9-4D3C-806C-2F12FAB54E79}" dt="2025-04-22T11:16:38.088" v="4366" actId="478"/>
          <ac:spMkLst>
            <pc:docMk/>
            <pc:sldMk cId="2419351990" sldId="838840542"/>
            <ac:spMk id="19" creationId="{4028E11C-B4B7-4FFB-3D27-BBE03D652CB3}"/>
          </ac:spMkLst>
        </pc:spChg>
        <pc:spChg chg="add del mod ord">
          <ac:chgData name="Alice Nolan" userId="711b47d0-4a76-48d6-88da-d741747b897c" providerId="ADAL" clId="{2925856E-38B9-4D3C-806C-2F12FAB54E79}" dt="2025-04-22T12:17:29.931" v="4468" actId="478"/>
          <ac:spMkLst>
            <pc:docMk/>
            <pc:sldMk cId="2419351990" sldId="838840542"/>
            <ac:spMk id="20" creationId="{8083185B-1B47-4E32-B40A-CFAC8CCF7FA3}"/>
          </ac:spMkLst>
        </pc:spChg>
        <pc:spChg chg="add del mod ord">
          <ac:chgData name="Alice Nolan" userId="711b47d0-4a76-48d6-88da-d741747b897c" providerId="ADAL" clId="{2925856E-38B9-4D3C-806C-2F12FAB54E79}" dt="2025-04-22T12:17:30.878" v="4469" actId="478"/>
          <ac:spMkLst>
            <pc:docMk/>
            <pc:sldMk cId="2419351990" sldId="838840542"/>
            <ac:spMk id="21" creationId="{6BD05BD5-D419-B9D4-AC1D-28A6C5B05B7A}"/>
          </ac:spMkLst>
        </pc:spChg>
        <pc:spChg chg="add del mod">
          <ac:chgData name="Alice Nolan" userId="711b47d0-4a76-48d6-88da-d741747b897c" providerId="ADAL" clId="{2925856E-38B9-4D3C-806C-2F12FAB54E79}" dt="2025-04-22T12:17:31.463" v="4470" actId="478"/>
          <ac:spMkLst>
            <pc:docMk/>
            <pc:sldMk cId="2419351990" sldId="838840542"/>
            <ac:spMk id="22" creationId="{9191BD8C-368D-6F01-9B64-4E54D8F5E6DC}"/>
          </ac:spMkLst>
        </pc:spChg>
        <pc:spChg chg="add mod">
          <ac:chgData name="Alice Nolan" userId="711b47d0-4a76-48d6-88da-d741747b897c" providerId="ADAL" clId="{2925856E-38B9-4D3C-806C-2F12FAB54E79}" dt="2025-04-22T12:18:31.100" v="4481" actId="1076"/>
          <ac:spMkLst>
            <pc:docMk/>
            <pc:sldMk cId="2419351990" sldId="838840542"/>
            <ac:spMk id="23" creationId="{1B183763-A915-6614-B6E6-F454C21B25B4}"/>
          </ac:spMkLst>
        </pc:spChg>
        <pc:spChg chg="add del mod">
          <ac:chgData name="Alice Nolan" userId="711b47d0-4a76-48d6-88da-d741747b897c" providerId="ADAL" clId="{2925856E-38B9-4D3C-806C-2F12FAB54E79}" dt="2025-04-22T11:18:59.992" v="4401" actId="478"/>
          <ac:spMkLst>
            <pc:docMk/>
            <pc:sldMk cId="2419351990" sldId="838840542"/>
            <ac:spMk id="24" creationId="{AE9027FB-3301-B288-0D53-C3041240CE6B}"/>
          </ac:spMkLst>
        </pc:spChg>
        <pc:spChg chg="add mod">
          <ac:chgData name="Alice Nolan" userId="711b47d0-4a76-48d6-88da-d741747b897c" providerId="ADAL" clId="{2925856E-38B9-4D3C-806C-2F12FAB54E79}" dt="2025-04-22T12:18:49.841" v="4485" actId="1076"/>
          <ac:spMkLst>
            <pc:docMk/>
            <pc:sldMk cId="2419351990" sldId="838840542"/>
            <ac:spMk id="25" creationId="{02365025-7ED9-D160-D577-728FD22B041B}"/>
          </ac:spMkLst>
        </pc:spChg>
        <pc:spChg chg="add mod ord">
          <ac:chgData name="Alice Nolan" userId="711b47d0-4a76-48d6-88da-d741747b897c" providerId="ADAL" clId="{2925856E-38B9-4D3C-806C-2F12FAB54E79}" dt="2025-04-22T12:22:09.368" v="4525" actId="1076"/>
          <ac:spMkLst>
            <pc:docMk/>
            <pc:sldMk cId="2419351990" sldId="838840542"/>
            <ac:spMk id="26" creationId="{CEEC2CB8-DAC1-2530-B75A-A987456A4180}"/>
          </ac:spMkLst>
        </pc:spChg>
        <pc:spChg chg="add mod ord">
          <ac:chgData name="Alice Nolan" userId="711b47d0-4a76-48d6-88da-d741747b897c" providerId="ADAL" clId="{2925856E-38B9-4D3C-806C-2F12FAB54E79}" dt="2025-04-22T12:19:07.488" v="4490" actId="167"/>
          <ac:spMkLst>
            <pc:docMk/>
            <pc:sldMk cId="2419351990" sldId="838840542"/>
            <ac:spMk id="27" creationId="{7024AD84-4A2C-D107-CEBA-181DA792DA96}"/>
          </ac:spMkLst>
        </pc:spChg>
        <pc:spChg chg="add mod ord">
          <ac:chgData name="Alice Nolan" userId="711b47d0-4a76-48d6-88da-d741747b897c" providerId="ADAL" clId="{2925856E-38B9-4D3C-806C-2F12FAB54E79}" dt="2025-04-22T12:19:42.257" v="4495" actId="167"/>
          <ac:spMkLst>
            <pc:docMk/>
            <pc:sldMk cId="2419351990" sldId="838840542"/>
            <ac:spMk id="28" creationId="{79AFAB96-3209-4D70-9A85-3B477260D7AC}"/>
          </ac:spMkLst>
        </pc:spChg>
        <pc:spChg chg="mod">
          <ac:chgData name="Alice Nolan" userId="711b47d0-4a76-48d6-88da-d741747b897c" providerId="ADAL" clId="{2925856E-38B9-4D3C-806C-2F12FAB54E79}" dt="2025-04-22T12:22:21.496" v="4526" actId="1076"/>
          <ac:spMkLst>
            <pc:docMk/>
            <pc:sldMk cId="2419351990" sldId="838840542"/>
            <ac:spMk id="29" creationId="{9EB32E4B-50EB-BD4D-757B-DE36AC8FE2D2}"/>
          </ac:spMkLst>
        </pc:spChg>
        <pc:spChg chg="mod">
          <ac:chgData name="Alice Nolan" userId="711b47d0-4a76-48d6-88da-d741747b897c" providerId="ADAL" clId="{2925856E-38B9-4D3C-806C-2F12FAB54E79}" dt="2025-04-22T12:22:21.496" v="4526" actId="1076"/>
          <ac:spMkLst>
            <pc:docMk/>
            <pc:sldMk cId="2419351990" sldId="838840542"/>
            <ac:spMk id="30" creationId="{9C1772F9-E2FE-A730-AC89-FA8C36F0317C}"/>
          </ac:spMkLst>
        </pc:spChg>
        <pc:spChg chg="del mod">
          <ac:chgData name="Alice Nolan" userId="711b47d0-4a76-48d6-88da-d741747b897c" providerId="ADAL" clId="{2925856E-38B9-4D3C-806C-2F12FAB54E79}" dt="2025-04-22T12:17:18.153" v="4465" actId="478"/>
          <ac:spMkLst>
            <pc:docMk/>
            <pc:sldMk cId="2419351990" sldId="838840542"/>
            <ac:spMk id="31" creationId="{14F7D5F1-3D0F-7117-2612-7D7A0C520D16}"/>
          </ac:spMkLst>
        </pc:spChg>
        <pc:spChg chg="del">
          <ac:chgData name="Alice Nolan" userId="711b47d0-4a76-48d6-88da-d741747b897c" providerId="ADAL" clId="{2925856E-38B9-4D3C-806C-2F12FAB54E79}" dt="2025-04-22T11:09:33.972" v="4265" actId="478"/>
          <ac:spMkLst>
            <pc:docMk/>
            <pc:sldMk cId="2419351990" sldId="838840542"/>
            <ac:spMk id="32" creationId="{D0133A3A-9FD3-2834-8BF9-6B1A7E26A54D}"/>
          </ac:spMkLst>
        </pc:spChg>
        <pc:spChg chg="mod">
          <ac:chgData name="Alice Nolan" userId="711b47d0-4a76-48d6-88da-d741747b897c" providerId="ADAL" clId="{2925856E-38B9-4D3C-806C-2F12FAB54E79}" dt="2025-04-22T12:22:09.368" v="4525" actId="1076"/>
          <ac:spMkLst>
            <pc:docMk/>
            <pc:sldMk cId="2419351990" sldId="838840542"/>
            <ac:spMk id="33" creationId="{20424378-9F5A-6B3A-041B-E64BA2B3EDCB}"/>
          </ac:spMkLst>
        </pc:spChg>
        <pc:spChg chg="mod">
          <ac:chgData name="Alice Nolan" userId="711b47d0-4a76-48d6-88da-d741747b897c" providerId="ADAL" clId="{2925856E-38B9-4D3C-806C-2F12FAB54E79}" dt="2025-04-22T12:22:09.368" v="4525" actId="1076"/>
          <ac:spMkLst>
            <pc:docMk/>
            <pc:sldMk cId="2419351990" sldId="838840542"/>
            <ac:spMk id="34" creationId="{C0848E9F-6010-B6A1-EB08-D9BFC3CC0982}"/>
          </ac:spMkLst>
        </pc:spChg>
        <pc:spChg chg="mod">
          <ac:chgData name="Alice Nolan" userId="711b47d0-4a76-48d6-88da-d741747b897c" providerId="ADAL" clId="{2925856E-38B9-4D3C-806C-2F12FAB54E79}" dt="2025-04-22T12:22:09.368" v="4525" actId="1076"/>
          <ac:spMkLst>
            <pc:docMk/>
            <pc:sldMk cId="2419351990" sldId="838840542"/>
            <ac:spMk id="35" creationId="{6136457F-7082-1AED-4404-4E9EC258D98A}"/>
          </ac:spMkLst>
        </pc:spChg>
        <pc:spChg chg="del">
          <ac:chgData name="Alice Nolan" userId="711b47d0-4a76-48d6-88da-d741747b897c" providerId="ADAL" clId="{2925856E-38B9-4D3C-806C-2F12FAB54E79}" dt="2025-04-22T11:09:30.074" v="4263" actId="478"/>
          <ac:spMkLst>
            <pc:docMk/>
            <pc:sldMk cId="2419351990" sldId="838840542"/>
            <ac:spMk id="36" creationId="{56065E4B-4410-BCD0-5497-A2E7D09F9950}"/>
          </ac:spMkLst>
        </pc:spChg>
        <pc:spChg chg="del mod">
          <ac:chgData name="Alice Nolan" userId="711b47d0-4a76-48d6-88da-d741747b897c" providerId="ADAL" clId="{2925856E-38B9-4D3C-806C-2F12FAB54E79}" dt="2025-04-22T11:09:32.266" v="4264" actId="478"/>
          <ac:spMkLst>
            <pc:docMk/>
            <pc:sldMk cId="2419351990" sldId="838840542"/>
            <ac:spMk id="37" creationId="{635419B0-F333-B0D6-1577-8ADABD3EE50C}"/>
          </ac:spMkLst>
        </pc:spChg>
        <pc:spChg chg="add mod ord">
          <ac:chgData name="Alice Nolan" userId="711b47d0-4a76-48d6-88da-d741747b897c" providerId="ADAL" clId="{2925856E-38B9-4D3C-806C-2F12FAB54E79}" dt="2025-04-22T12:22:09.368" v="4525" actId="1076"/>
          <ac:spMkLst>
            <pc:docMk/>
            <pc:sldMk cId="2419351990" sldId="838840542"/>
            <ac:spMk id="38" creationId="{2F864672-BB16-A43F-2A92-DA2C1645445D}"/>
          </ac:spMkLst>
        </pc:spChg>
        <pc:spChg chg="add mod ord">
          <ac:chgData name="Alice Nolan" userId="711b47d0-4a76-48d6-88da-d741747b897c" providerId="ADAL" clId="{2925856E-38B9-4D3C-806C-2F12FAB54E79}" dt="2025-04-22T12:19:53.337" v="4499" actId="167"/>
          <ac:spMkLst>
            <pc:docMk/>
            <pc:sldMk cId="2419351990" sldId="838840542"/>
            <ac:spMk id="39" creationId="{1AFB3ABC-2389-A67F-9C26-2E18CEF73EDB}"/>
          </ac:spMkLst>
        </pc:spChg>
        <pc:spChg chg="add mod ord">
          <ac:chgData name="Alice Nolan" userId="711b47d0-4a76-48d6-88da-d741747b897c" providerId="ADAL" clId="{2925856E-38B9-4D3C-806C-2F12FAB54E79}" dt="2025-04-22T12:22:09.368" v="4525" actId="1076"/>
          <ac:spMkLst>
            <pc:docMk/>
            <pc:sldMk cId="2419351990" sldId="838840542"/>
            <ac:spMk id="40" creationId="{E908F7A4-2135-32A3-6EE9-D3FCF555557E}"/>
          </ac:spMkLst>
        </pc:spChg>
        <pc:spChg chg="add mod ord">
          <ac:chgData name="Alice Nolan" userId="711b47d0-4a76-48d6-88da-d741747b897c" providerId="ADAL" clId="{2925856E-38B9-4D3C-806C-2F12FAB54E79}" dt="2025-04-22T12:17:25.555" v="4467" actId="167"/>
          <ac:spMkLst>
            <pc:docMk/>
            <pc:sldMk cId="2419351990" sldId="838840542"/>
            <ac:spMk id="41" creationId="{925CAE13-EAB1-7FB4-A6B0-43DF92219BD4}"/>
          </ac:spMkLst>
        </pc:spChg>
        <pc:spChg chg="add mod">
          <ac:chgData name="Alice Nolan" userId="711b47d0-4a76-48d6-88da-d741747b897c" providerId="ADAL" clId="{2925856E-38B9-4D3C-806C-2F12FAB54E79}" dt="2025-04-22T12:20:52.837" v="4514" actId="1076"/>
          <ac:spMkLst>
            <pc:docMk/>
            <pc:sldMk cId="2419351990" sldId="838840542"/>
            <ac:spMk id="42" creationId="{9E071307-8BBD-2360-610F-8C0E1F3E98B6}"/>
          </ac:spMkLst>
        </pc:spChg>
        <pc:spChg chg="add mod">
          <ac:chgData name="Alice Nolan" userId="711b47d0-4a76-48d6-88da-d741747b897c" providerId="ADAL" clId="{2925856E-38B9-4D3C-806C-2F12FAB54E79}" dt="2025-04-22T12:22:09.368" v="4525" actId="1076"/>
          <ac:spMkLst>
            <pc:docMk/>
            <pc:sldMk cId="2419351990" sldId="838840542"/>
            <ac:spMk id="43" creationId="{339A6E17-EF85-AF23-1042-CBA5218782EE}"/>
          </ac:spMkLst>
        </pc:spChg>
      </pc:sldChg>
      <pc:sldChg chg="del">
        <pc:chgData name="Alice Nolan" userId="711b47d0-4a76-48d6-88da-d741747b897c" providerId="ADAL" clId="{2925856E-38B9-4D3C-806C-2F12FAB54E79}" dt="2025-04-22T10:26:07.461" v="3331" actId="47"/>
        <pc:sldMkLst>
          <pc:docMk/>
          <pc:sldMk cId="3062213461" sldId="838840542"/>
        </pc:sldMkLst>
      </pc:sldChg>
      <pc:sldChg chg="del">
        <pc:chgData name="Alice Nolan" userId="711b47d0-4a76-48d6-88da-d741747b897c" providerId="ADAL" clId="{2925856E-38B9-4D3C-806C-2F12FAB54E79}" dt="2025-04-22T10:26:02.693" v="3328" actId="47"/>
        <pc:sldMkLst>
          <pc:docMk/>
          <pc:sldMk cId="714128661" sldId="838840543"/>
        </pc:sldMkLst>
      </pc:sldChg>
      <pc:sldChg chg="addSp delSp modSp new del mod">
        <pc:chgData name="Alice Nolan" userId="711b47d0-4a76-48d6-88da-d741747b897c" providerId="ADAL" clId="{2925856E-38B9-4D3C-806C-2F12FAB54E79}" dt="2025-04-22T12:26:29.404" v="4763" actId="47"/>
        <pc:sldMkLst>
          <pc:docMk/>
          <pc:sldMk cId="1509008778" sldId="838840543"/>
        </pc:sldMkLst>
        <pc:spChg chg="del">
          <ac:chgData name="Alice Nolan" userId="711b47d0-4a76-48d6-88da-d741747b897c" providerId="ADAL" clId="{2925856E-38B9-4D3C-806C-2F12FAB54E79}" dt="2025-04-22T11:08:45.656" v="4254"/>
          <ac:spMkLst>
            <pc:docMk/>
            <pc:sldMk cId="1509008778" sldId="838840543"/>
            <ac:spMk id="3" creationId="{5D8869C2-46A1-F7D7-C0D7-984F5780CF82}"/>
          </ac:spMkLst>
        </pc:spChg>
        <pc:picChg chg="add mod">
          <ac:chgData name="Alice Nolan" userId="711b47d0-4a76-48d6-88da-d741747b897c" providerId="ADAL" clId="{2925856E-38B9-4D3C-806C-2F12FAB54E79}" dt="2025-04-22T11:08:47.499" v="4255" actId="27614"/>
          <ac:picMkLst>
            <pc:docMk/>
            <pc:sldMk cId="1509008778" sldId="838840543"/>
            <ac:picMk id="6" creationId="{002EF325-8638-FAB5-BF1A-465916AD8E3B}"/>
          </ac:picMkLst>
        </pc:picChg>
      </pc:sldChg>
      <pc:sldChg chg="addSp delSp modSp add mod">
        <pc:chgData name="Alice Nolan" userId="711b47d0-4a76-48d6-88da-d741747b897c" providerId="ADAL" clId="{2925856E-38B9-4D3C-806C-2F12FAB54E79}" dt="2025-04-22T12:26:23.400" v="4762" actId="1076"/>
        <pc:sldMkLst>
          <pc:docMk/>
          <pc:sldMk cId="2599288919" sldId="838840544"/>
        </pc:sldMkLst>
        <pc:spChg chg="add del mod">
          <ac:chgData name="Alice Nolan" userId="711b47d0-4a76-48d6-88da-d741747b897c" providerId="ADAL" clId="{2925856E-38B9-4D3C-806C-2F12FAB54E79}" dt="2025-04-22T12:24:05.246" v="4552" actId="47"/>
          <ac:spMkLst>
            <pc:docMk/>
            <pc:sldMk cId="2599288919" sldId="838840544"/>
            <ac:spMk id="4" creationId="{B224CF5F-3A2D-1859-63C9-857F6C456F97}"/>
          </ac:spMkLst>
        </pc:spChg>
        <pc:spChg chg="add mod">
          <ac:chgData name="Alice Nolan" userId="711b47d0-4a76-48d6-88da-d741747b897c" providerId="ADAL" clId="{2925856E-38B9-4D3C-806C-2F12FAB54E79}" dt="2025-04-22T12:23:46.734" v="4539"/>
          <ac:spMkLst>
            <pc:docMk/>
            <pc:sldMk cId="2599288919" sldId="838840544"/>
            <ac:spMk id="7" creationId="{AE5EB660-5B99-9619-EFD0-B607A40AB5C2}"/>
          </ac:spMkLst>
        </pc:spChg>
        <pc:spChg chg="add mod">
          <ac:chgData name="Alice Nolan" userId="711b47d0-4a76-48d6-88da-d741747b897c" providerId="ADAL" clId="{2925856E-38B9-4D3C-806C-2F12FAB54E79}" dt="2025-04-22T12:24:01.571" v="4550" actId="20577"/>
          <ac:spMkLst>
            <pc:docMk/>
            <pc:sldMk cId="2599288919" sldId="838840544"/>
            <ac:spMk id="8" creationId="{10E761F5-AF70-3640-5663-3B192C369A25}"/>
          </ac:spMkLst>
        </pc:spChg>
        <pc:spChg chg="add mod">
          <ac:chgData name="Alice Nolan" userId="711b47d0-4a76-48d6-88da-d741747b897c" providerId="ADAL" clId="{2925856E-38B9-4D3C-806C-2F12FAB54E79}" dt="2025-04-22T12:26:23.400" v="4762" actId="1076"/>
          <ac:spMkLst>
            <pc:docMk/>
            <pc:sldMk cId="2599288919" sldId="838840544"/>
            <ac:spMk id="9" creationId="{01469566-E196-AEC6-99F9-C87A5FEFD7DF}"/>
          </ac:spMkLst>
        </pc:spChg>
        <pc:spChg chg="del">
          <ac:chgData name="Alice Nolan" userId="711b47d0-4a76-48d6-88da-d741747b897c" providerId="ADAL" clId="{2925856E-38B9-4D3C-806C-2F12FAB54E79}" dt="2025-04-22T12:22:53.377" v="4529" actId="478"/>
          <ac:spMkLst>
            <pc:docMk/>
            <pc:sldMk cId="2599288919" sldId="838840544"/>
            <ac:spMk id="12" creationId="{A6FCD796-1A99-5E0E-3964-E6A72B974EE3}"/>
          </ac:spMkLst>
        </pc:spChg>
        <pc:spChg chg="del">
          <ac:chgData name="Alice Nolan" userId="711b47d0-4a76-48d6-88da-d741747b897c" providerId="ADAL" clId="{2925856E-38B9-4D3C-806C-2F12FAB54E79}" dt="2025-04-22T12:22:53.377" v="4529" actId="478"/>
          <ac:spMkLst>
            <pc:docMk/>
            <pc:sldMk cId="2599288919" sldId="838840544"/>
            <ac:spMk id="16" creationId="{90B93D23-2541-7616-8D32-240947192CC3}"/>
          </ac:spMkLst>
        </pc:spChg>
        <pc:spChg chg="del">
          <ac:chgData name="Alice Nolan" userId="711b47d0-4a76-48d6-88da-d741747b897c" providerId="ADAL" clId="{2925856E-38B9-4D3C-806C-2F12FAB54E79}" dt="2025-04-22T12:22:53.377" v="4529" actId="478"/>
          <ac:spMkLst>
            <pc:docMk/>
            <pc:sldMk cId="2599288919" sldId="838840544"/>
            <ac:spMk id="23" creationId="{7617478E-7905-F903-7E43-7553CB904022}"/>
          </ac:spMkLst>
        </pc:spChg>
        <pc:spChg chg="del">
          <ac:chgData name="Alice Nolan" userId="711b47d0-4a76-48d6-88da-d741747b897c" providerId="ADAL" clId="{2925856E-38B9-4D3C-806C-2F12FAB54E79}" dt="2025-04-22T12:22:53.377" v="4529" actId="478"/>
          <ac:spMkLst>
            <pc:docMk/>
            <pc:sldMk cId="2599288919" sldId="838840544"/>
            <ac:spMk id="29" creationId="{11D15E9F-2593-8508-07F7-9782B48090BD}"/>
          </ac:spMkLst>
        </pc:spChg>
        <pc:spChg chg="del">
          <ac:chgData name="Alice Nolan" userId="711b47d0-4a76-48d6-88da-d741747b897c" providerId="ADAL" clId="{2925856E-38B9-4D3C-806C-2F12FAB54E79}" dt="2025-04-22T12:22:53.377" v="4529" actId="478"/>
          <ac:spMkLst>
            <pc:docMk/>
            <pc:sldMk cId="2599288919" sldId="838840544"/>
            <ac:spMk id="30" creationId="{55DA00AA-AF91-8D2D-1857-3F1FC7174888}"/>
          </ac:spMkLst>
        </pc:spChg>
        <pc:spChg chg="del">
          <ac:chgData name="Alice Nolan" userId="711b47d0-4a76-48d6-88da-d741747b897c" providerId="ADAL" clId="{2925856E-38B9-4D3C-806C-2F12FAB54E79}" dt="2025-04-22T12:22:53.377" v="4529" actId="478"/>
          <ac:spMkLst>
            <pc:docMk/>
            <pc:sldMk cId="2599288919" sldId="838840544"/>
            <ac:spMk id="35" creationId="{E60D7E72-636F-CF69-A3F8-9A21FC685B5C}"/>
          </ac:spMkLst>
        </pc:spChg>
        <pc:spChg chg="del">
          <ac:chgData name="Alice Nolan" userId="711b47d0-4a76-48d6-88da-d741747b897c" providerId="ADAL" clId="{2925856E-38B9-4D3C-806C-2F12FAB54E79}" dt="2025-04-22T12:22:53.377" v="4529" actId="478"/>
          <ac:spMkLst>
            <pc:docMk/>
            <pc:sldMk cId="2599288919" sldId="838840544"/>
            <ac:spMk id="38" creationId="{713FBB32-19A1-FB84-A08C-22594BD22C39}"/>
          </ac:spMkLst>
        </pc:spChg>
        <pc:spChg chg="del">
          <ac:chgData name="Alice Nolan" userId="711b47d0-4a76-48d6-88da-d741747b897c" providerId="ADAL" clId="{2925856E-38B9-4D3C-806C-2F12FAB54E79}" dt="2025-04-22T12:22:53.377" v="4529" actId="478"/>
          <ac:spMkLst>
            <pc:docMk/>
            <pc:sldMk cId="2599288919" sldId="838840544"/>
            <ac:spMk id="39" creationId="{FCB6BAA2-6599-0B3A-84C6-71E48DD12F5D}"/>
          </ac:spMkLst>
        </pc:spChg>
        <pc:spChg chg="del">
          <ac:chgData name="Alice Nolan" userId="711b47d0-4a76-48d6-88da-d741747b897c" providerId="ADAL" clId="{2925856E-38B9-4D3C-806C-2F12FAB54E79}" dt="2025-04-22T12:22:53.377" v="4529" actId="478"/>
          <ac:spMkLst>
            <pc:docMk/>
            <pc:sldMk cId="2599288919" sldId="838840544"/>
            <ac:spMk id="40" creationId="{9930CF6D-F9BE-A6D9-3F97-BA86A69FB4EC}"/>
          </ac:spMkLst>
        </pc:spChg>
        <pc:spChg chg="del">
          <ac:chgData name="Alice Nolan" userId="711b47d0-4a76-48d6-88da-d741747b897c" providerId="ADAL" clId="{2925856E-38B9-4D3C-806C-2F12FAB54E79}" dt="2025-04-22T12:22:53.377" v="4529" actId="478"/>
          <ac:spMkLst>
            <pc:docMk/>
            <pc:sldMk cId="2599288919" sldId="838840544"/>
            <ac:spMk id="43" creationId="{7E6EB42E-8B18-150B-5D04-33A2C5013802}"/>
          </ac:spMkLst>
        </pc:spChg>
        <pc:picChg chg="add mod modCrop">
          <ac:chgData name="Alice Nolan" userId="711b47d0-4a76-48d6-88da-d741747b897c" providerId="ADAL" clId="{2925856E-38B9-4D3C-806C-2F12FAB54E79}" dt="2025-04-22T12:26:19.535" v="4761" actId="1076"/>
          <ac:picMkLst>
            <pc:docMk/>
            <pc:sldMk cId="2599288919" sldId="838840544"/>
            <ac:picMk id="3" creationId="{FF275A5A-48E4-9641-7A23-86A644A8DD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8124309-E530-422D-A5E5-E9B0ACADE5DF}" type="datetimeFigureOut">
              <a:rPr lang="en-GB" smtClean="0"/>
              <a:t>22/04/2025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BF025ED-9E5A-4DA6-886C-DBF4C7B3F852}" type="slidenum">
              <a:rPr lang="en-GB" smtClean="0"/>
              <a:t>‹#›</a:t>
            </a:fld>
            <a:endParaRPr lang="en-GB"/>
          </a:p>
        </p:txBody>
      </p:sp>
    </p:spTree>
    <p:extLst>
      <p:ext uri="{BB962C8B-B14F-4D97-AF65-F5344CB8AC3E}">
        <p14:creationId xmlns:p14="http://schemas.microsoft.com/office/powerpoint/2010/main" val="2279438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dirty="0">
                <a:effectLst/>
                <a:latin typeface="Calibri" panose="020F0502020204030204" pitchFamily="34" charset="0"/>
                <a:ea typeface="Calibri" panose="020F0502020204030204" pitchFamily="34" charset="0"/>
                <a:cs typeface="Times New Roman" panose="02020603050405020304" pitchFamily="18" charset="0"/>
              </a:rPr>
              <a:t>English</a:t>
            </a:r>
            <a:r>
              <a:rPr lang="en-GB" sz="900" b="1" dirty="0">
                <a:effectLst/>
                <a:latin typeface="Calibri" panose="020F0502020204030204" pitchFamily="34" charset="0"/>
                <a:ea typeface="Calibri" panose="020F0502020204030204" pitchFamily="34" charset="0"/>
                <a:cs typeface="Times New Roman" panose="02020603050405020304" pitchFamily="18" charset="0"/>
              </a:rPr>
              <a:t> Devolution White Paper </a:t>
            </a:r>
            <a:r>
              <a:rPr lang="en-GB" sz="900" b="0" dirty="0">
                <a:effectLst/>
                <a:latin typeface="Calibri" panose="020F0502020204030204" pitchFamily="34" charset="0"/>
                <a:ea typeface="Calibri" panose="020F0502020204030204" pitchFamily="34" charset="0"/>
                <a:cs typeface="Times New Roman" panose="02020603050405020304" pitchFamily="18" charset="0"/>
              </a:rPr>
              <a:t>included</a:t>
            </a:r>
            <a:r>
              <a:rPr lang="en-GB" sz="900" b="1"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Arial" panose="020B0604020202020204" pitchFamily="34" charset="0"/>
                <a:ea typeface="Aptos" panose="020B0004020202020204" pitchFamily="34" charset="0"/>
              </a:rPr>
              <a:t>a new devolution framework with an ambition to see mayoral devolution delivered across England, an enhanced set of powers, and a requirement for all remaining two-tier local authorities (including small unitary authorities) to put forward proposals for local government </a:t>
            </a:r>
            <a:r>
              <a:rPr lang="en-GB" sz="1200" b="1" dirty="0">
                <a:effectLst/>
                <a:latin typeface="Arial" panose="020B0604020202020204" pitchFamily="34" charset="0"/>
                <a:ea typeface="Aptos" panose="020B0004020202020204" pitchFamily="34" charset="0"/>
              </a:rPr>
              <a:t>reorganisation.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Aptos" panose="020B0004020202020204" pitchFamily="34" charset="0"/>
              </a:rPr>
              <a:t>Government wants universal coverage of ‘Strategic Authorities’ - Mayors and councils working together, covering areas that people recognise and work in. </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800" dirty="0">
                <a:effectLst/>
                <a:latin typeface="Arial" panose="020B0604020202020204" pitchFamily="34" charset="0"/>
                <a:ea typeface="Aptos" panose="020B0004020202020204" pitchFamily="34" charset="0"/>
              </a:rPr>
              <a:t>All Strategic Authorities will be either:</a:t>
            </a:r>
          </a:p>
          <a:p>
            <a:pPr marL="800100" lvl="1" indent="-342900">
              <a:buFont typeface="Courier New" panose="02070309020205020404" pitchFamily="49" charset="0"/>
              <a:buChar char="o"/>
            </a:pPr>
            <a:r>
              <a:rPr lang="en-GB" sz="1800" b="0" dirty="0">
                <a:effectLst/>
                <a:latin typeface="Arial" panose="020B0604020202020204" pitchFamily="34" charset="0"/>
                <a:ea typeface="Times New Roman" panose="02020603050405020304" pitchFamily="18" charset="0"/>
              </a:rPr>
              <a:t>Established Mayoral Strategic Authorities, for those existing MCAs who meet specified eligibility criteria.  This unlocks further devolution. </a:t>
            </a:r>
            <a:endParaRPr lang="en-GB" sz="1800" b="0" dirty="0">
              <a:effectLst/>
              <a:latin typeface="Arial" panose="020B0604020202020204" pitchFamily="34" charset="0"/>
              <a:ea typeface="Aptos" panose="020B0004020202020204" pitchFamily="34" charset="0"/>
            </a:endParaRPr>
          </a:p>
          <a:p>
            <a:pPr marL="800100" lvl="1" indent="-342900">
              <a:buFont typeface="Courier New" panose="02070309020205020404" pitchFamily="49" charset="0"/>
              <a:buChar char="o"/>
            </a:pPr>
            <a:r>
              <a:rPr lang="en-GB" sz="1800" b="0" dirty="0">
                <a:effectLst/>
                <a:latin typeface="Arial" panose="020B0604020202020204" pitchFamily="34" charset="0"/>
                <a:ea typeface="Times New Roman" panose="02020603050405020304" pitchFamily="18" charset="0"/>
              </a:rPr>
              <a:t>Mayoral Strategic Authorities, such as all MCAs and mayoral CCAs.  </a:t>
            </a:r>
            <a:endParaRPr lang="en-GB" sz="1800" b="0" dirty="0">
              <a:effectLst/>
              <a:latin typeface="Arial" panose="020B0604020202020204" pitchFamily="34" charset="0"/>
              <a:ea typeface="Aptos" panose="020B0004020202020204" pitchFamily="34" charset="0"/>
            </a:endParaRPr>
          </a:p>
          <a:p>
            <a:pPr marL="800100" lvl="1" indent="-342900">
              <a:buFont typeface="Courier New" panose="02070309020205020404" pitchFamily="49" charset="0"/>
              <a:buChar char="o"/>
            </a:pPr>
            <a:r>
              <a:rPr lang="en-GB" sz="1800" b="0" dirty="0">
                <a:effectLst/>
                <a:latin typeface="Arial" panose="020B0604020202020204" pitchFamily="34" charset="0"/>
                <a:ea typeface="Times New Roman" panose="02020603050405020304" pitchFamily="18" charset="0"/>
              </a:rPr>
              <a:t>Foundation Strategic Authorities</a:t>
            </a:r>
            <a:r>
              <a:rPr lang="en-GB" sz="1800" dirty="0">
                <a:effectLst/>
                <a:latin typeface="Arial" panose="020B0604020202020204" pitchFamily="34" charset="0"/>
                <a:ea typeface="Times New Roman" panose="02020603050405020304" pitchFamily="18" charset="0"/>
              </a:rPr>
              <a:t>, such as non-mayoral CAs and CCAs.  In ‘exceptional circumstances’ a single Authority could be designated an FSA. </a:t>
            </a:r>
            <a:endParaRPr lang="en-GB" sz="1800" dirty="0">
              <a:effectLst/>
              <a:latin typeface="Arial" panose="020B0604020202020204" pitchFamily="34" charset="0"/>
              <a:ea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Aptos" panose="020B0004020202020204" pitchFamily="34" charset="0"/>
              </a:rPr>
              <a:t>Areas that want Mayors will be prioritised for devolution and an </a:t>
            </a:r>
            <a:r>
              <a:rPr lang="en-GB" sz="1800" dirty="0">
                <a:effectLst/>
                <a:latin typeface="+mj-lt"/>
                <a:ea typeface="Aptos" panose="020B0004020202020204" pitchFamily="34" charset="0"/>
              </a:rPr>
              <a:t>a</a:t>
            </a:r>
            <a:r>
              <a:rPr lang="en-GB" sz="1800" dirty="0">
                <a:latin typeface="+mj-lt"/>
              </a:rPr>
              <a:t>mbition for all areas to move to a mayoral model</a:t>
            </a:r>
            <a:endParaRPr lang="en-GB" sz="1800" dirty="0">
              <a:effectLst/>
              <a:latin typeface="Arial" panose="020B0604020202020204" pitchFamily="34" charset="0"/>
              <a:ea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Aptos" panose="020B0004020202020204" pitchFamily="34" charset="0"/>
              </a:rPr>
              <a:t>Powers and funding available to each type of authority – </a:t>
            </a:r>
            <a:r>
              <a:rPr lang="en-GB" sz="1800" b="1" dirty="0">
                <a:effectLst/>
                <a:latin typeface="Calibri" panose="020F0502020204030204" pitchFamily="34" charset="0"/>
                <a:ea typeface="Aptos" panose="020B0004020202020204" pitchFamily="34" charset="0"/>
              </a:rPr>
              <a:t>focus on driving growth</a:t>
            </a:r>
            <a:r>
              <a:rPr lang="en-GB" sz="1800" dirty="0">
                <a:effectLst/>
                <a:latin typeface="Calibri" panose="020F0502020204030204" pitchFamily="34" charset="0"/>
                <a:ea typeface="Aptos" panose="020B0004020202020204" pitchFamily="34" charset="0"/>
              </a:rPr>
              <a:t>, including Transport, Skills and Employment Support, Housing and Planning, Environment and Climate Change, Supporting Businesses and Research, Reforming and Joining Up Public Services.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0" dirty="0">
                <a:solidFill>
                  <a:srgbClr val="FF0000"/>
                </a:solidFill>
                <a:effectLst/>
                <a:latin typeface="Arial" panose="020B0604020202020204" pitchFamily="34" charset="0"/>
                <a:ea typeface="Calibri" panose="020F0502020204030204" pitchFamily="34" charset="0"/>
              </a:rPr>
              <a:t>All areas, with or without a Strategic Authority, will be expected to produce a Spatial Development Strategy as part of Government’s commitment to move towards a universal system of strategic planning within the next five years</a:t>
            </a:r>
            <a:endParaRPr lang="en-GB" sz="1800" dirty="0">
              <a:effectLst/>
              <a:latin typeface="Calibri" panose="020F0502020204030204" pitchFamily="34" charset="0"/>
              <a:ea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Aptos" panose="020B0004020202020204" pitchFamily="34" charset="0"/>
              </a:rPr>
              <a:t>Government will facilitate a programme </a:t>
            </a:r>
            <a:r>
              <a:rPr lang="en-GB" sz="1800" b="1" dirty="0">
                <a:effectLst/>
                <a:latin typeface="Calibri" panose="020F0502020204030204" pitchFamily="34" charset="0"/>
                <a:ea typeface="Aptos" panose="020B0004020202020204" pitchFamily="34" charset="0"/>
              </a:rPr>
              <a:t>of local government reorganisation for two-tier areas</a:t>
            </a:r>
            <a:r>
              <a:rPr lang="en-GB" sz="1800" dirty="0">
                <a:effectLst/>
                <a:latin typeface="Calibri" panose="020F0502020204030204" pitchFamily="34" charset="0"/>
                <a:ea typeface="Aptos" panose="020B0004020202020204" pitchFamily="34" charset="0"/>
              </a:rPr>
              <a:t>, and for unitary councils where there is evidence of failure or where their size or boundaries may be hindering their ability to deliver.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Aptos" panose="020B0004020202020204" pitchFamily="34" charset="0"/>
              </a:rPr>
              <a:t>Reorganisation should not delay devolution and plans for both should be complementary.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BF025ED-9E5A-4DA6-886C-DBF4C7B3F852}" type="slidenum">
              <a:rPr lang="en-GB" smtClean="0"/>
              <a:t>2</a:t>
            </a:fld>
            <a:endParaRPr lang="en-GB"/>
          </a:p>
        </p:txBody>
      </p:sp>
    </p:spTree>
    <p:extLst>
      <p:ext uri="{BB962C8B-B14F-4D97-AF65-F5344CB8AC3E}">
        <p14:creationId xmlns:p14="http://schemas.microsoft.com/office/powerpoint/2010/main" val="251310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60F9AA-EB8F-4D21-938F-4A3347872D3F}" type="slidenum">
              <a:rPr lang="en-GB" smtClean="0"/>
              <a:t>4</a:t>
            </a:fld>
            <a:endParaRPr lang="en-GB"/>
          </a:p>
        </p:txBody>
      </p:sp>
    </p:spTree>
    <p:extLst>
      <p:ext uri="{BB962C8B-B14F-4D97-AF65-F5344CB8AC3E}">
        <p14:creationId xmlns:p14="http://schemas.microsoft.com/office/powerpoint/2010/main" val="1340131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CD2510-280E-4F06-A9B7-5A104D690241}" type="slidenum">
              <a:rPr lang="en-GB" smtClean="0"/>
              <a:t>8</a:t>
            </a:fld>
            <a:endParaRPr lang="en-GB"/>
          </a:p>
        </p:txBody>
      </p:sp>
    </p:spTree>
    <p:extLst>
      <p:ext uri="{BB962C8B-B14F-4D97-AF65-F5344CB8AC3E}">
        <p14:creationId xmlns:p14="http://schemas.microsoft.com/office/powerpoint/2010/main" val="3036563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ACB2E-42E2-4AA2-5352-3974DA1B93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A5B966-4A18-15FD-6653-0CEEE3E9E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99B05CE-D71C-4990-636D-6BF54A691F66}"/>
              </a:ext>
            </a:extLst>
          </p:cNvPr>
          <p:cNvSpPr>
            <a:spLocks noGrp="1"/>
          </p:cNvSpPr>
          <p:nvPr>
            <p:ph type="dt" sz="half" idx="10"/>
          </p:nvPr>
        </p:nvSpPr>
        <p:spPr/>
        <p:txBody>
          <a:bodyPr/>
          <a:lstStyle/>
          <a:p>
            <a:fld id="{0CB714F5-4F05-4ABD-9F07-63C1CC73C624}" type="datetime1">
              <a:rPr lang="en-GB" smtClean="0"/>
              <a:t>22/04/2025</a:t>
            </a:fld>
            <a:endParaRPr lang="en-GB"/>
          </a:p>
        </p:txBody>
      </p:sp>
      <p:sp>
        <p:nvSpPr>
          <p:cNvPr id="5" name="Footer Placeholder 4">
            <a:extLst>
              <a:ext uri="{FF2B5EF4-FFF2-40B4-BE49-F238E27FC236}">
                <a16:creationId xmlns:a16="http://schemas.microsoft.com/office/drawing/2014/main" id="{CD2637B1-9888-2D4E-3110-4D98DD5D30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E030E3-B8D8-79A3-106D-2D6B53C55E28}"/>
              </a:ext>
            </a:extLst>
          </p:cNvPr>
          <p:cNvSpPr>
            <a:spLocks noGrp="1"/>
          </p:cNvSpPr>
          <p:nvPr>
            <p:ph type="sldNum" sz="quarter" idx="12"/>
          </p:nvPr>
        </p:nvSpPr>
        <p:spPr/>
        <p:txBody>
          <a:bodyPr/>
          <a:lstStyle/>
          <a:p>
            <a:fld id="{98538472-E265-4947-B447-499E01CDAADD}" type="slidenum">
              <a:rPr lang="en-GB" smtClean="0"/>
              <a:t>‹#›</a:t>
            </a:fld>
            <a:endParaRPr lang="en-GB"/>
          </a:p>
        </p:txBody>
      </p:sp>
    </p:spTree>
    <p:extLst>
      <p:ext uri="{BB962C8B-B14F-4D97-AF65-F5344CB8AC3E}">
        <p14:creationId xmlns:p14="http://schemas.microsoft.com/office/powerpoint/2010/main" val="2815616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DDA3-9BE3-48A6-E651-9DB1A62D96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9F73CB-C502-2691-56DA-5DE2951B7A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A462AE-E4EC-2A86-D7EE-A95828B3E76D}"/>
              </a:ext>
            </a:extLst>
          </p:cNvPr>
          <p:cNvSpPr>
            <a:spLocks noGrp="1"/>
          </p:cNvSpPr>
          <p:nvPr>
            <p:ph type="dt" sz="half" idx="10"/>
          </p:nvPr>
        </p:nvSpPr>
        <p:spPr/>
        <p:txBody>
          <a:bodyPr/>
          <a:lstStyle/>
          <a:p>
            <a:fld id="{F1A2F11A-EA7C-4DE0-A90B-6168B3F7EAB3}" type="datetime1">
              <a:rPr lang="en-GB" smtClean="0"/>
              <a:t>22/04/2025</a:t>
            </a:fld>
            <a:endParaRPr lang="en-GB"/>
          </a:p>
        </p:txBody>
      </p:sp>
      <p:sp>
        <p:nvSpPr>
          <p:cNvPr id="5" name="Footer Placeholder 4">
            <a:extLst>
              <a:ext uri="{FF2B5EF4-FFF2-40B4-BE49-F238E27FC236}">
                <a16:creationId xmlns:a16="http://schemas.microsoft.com/office/drawing/2014/main" id="{9A90EA7E-91A4-A4CC-640C-3D8126C37A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600504-1C04-8AEE-7865-85AD665C3059}"/>
              </a:ext>
            </a:extLst>
          </p:cNvPr>
          <p:cNvSpPr>
            <a:spLocks noGrp="1"/>
          </p:cNvSpPr>
          <p:nvPr>
            <p:ph type="sldNum" sz="quarter" idx="12"/>
          </p:nvPr>
        </p:nvSpPr>
        <p:spPr/>
        <p:txBody>
          <a:bodyPr/>
          <a:lstStyle/>
          <a:p>
            <a:fld id="{98538472-E265-4947-B447-499E01CDAADD}" type="slidenum">
              <a:rPr lang="en-GB" smtClean="0"/>
              <a:t>‹#›</a:t>
            </a:fld>
            <a:endParaRPr lang="en-GB"/>
          </a:p>
        </p:txBody>
      </p:sp>
    </p:spTree>
    <p:extLst>
      <p:ext uri="{BB962C8B-B14F-4D97-AF65-F5344CB8AC3E}">
        <p14:creationId xmlns:p14="http://schemas.microsoft.com/office/powerpoint/2010/main" val="343418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7372A6-DAEF-A6DC-4105-07C34F94AF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E20DDA-121E-1832-787C-8F6ED585DC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753A9-6704-19EE-E280-370D566EF64D}"/>
              </a:ext>
            </a:extLst>
          </p:cNvPr>
          <p:cNvSpPr>
            <a:spLocks noGrp="1"/>
          </p:cNvSpPr>
          <p:nvPr>
            <p:ph type="dt" sz="half" idx="10"/>
          </p:nvPr>
        </p:nvSpPr>
        <p:spPr/>
        <p:txBody>
          <a:bodyPr/>
          <a:lstStyle/>
          <a:p>
            <a:fld id="{3F911034-0BCD-48BC-A809-A292F6A49A48}" type="datetime1">
              <a:rPr lang="en-GB" smtClean="0"/>
              <a:t>22/04/2025</a:t>
            </a:fld>
            <a:endParaRPr lang="en-GB"/>
          </a:p>
        </p:txBody>
      </p:sp>
      <p:sp>
        <p:nvSpPr>
          <p:cNvPr id="5" name="Footer Placeholder 4">
            <a:extLst>
              <a:ext uri="{FF2B5EF4-FFF2-40B4-BE49-F238E27FC236}">
                <a16:creationId xmlns:a16="http://schemas.microsoft.com/office/drawing/2014/main" id="{26EC8D5D-ACCA-1CF7-5C5F-C4A7F287DB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9AA118-8BBB-9F7F-CB54-75B8F101E7A1}"/>
              </a:ext>
            </a:extLst>
          </p:cNvPr>
          <p:cNvSpPr>
            <a:spLocks noGrp="1"/>
          </p:cNvSpPr>
          <p:nvPr>
            <p:ph type="sldNum" sz="quarter" idx="12"/>
          </p:nvPr>
        </p:nvSpPr>
        <p:spPr/>
        <p:txBody>
          <a:bodyPr/>
          <a:lstStyle/>
          <a:p>
            <a:fld id="{98538472-E265-4947-B447-499E01CDAADD}" type="slidenum">
              <a:rPr lang="en-GB" smtClean="0"/>
              <a:t>‹#›</a:t>
            </a:fld>
            <a:endParaRPr lang="en-GB"/>
          </a:p>
        </p:txBody>
      </p:sp>
    </p:spTree>
    <p:extLst>
      <p:ext uri="{BB962C8B-B14F-4D97-AF65-F5344CB8AC3E}">
        <p14:creationId xmlns:p14="http://schemas.microsoft.com/office/powerpoint/2010/main" val="259636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634B3-6D04-818E-32E7-F26E04B71E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8AC8AA-DD47-957C-A6B1-DF44B8C818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E16637-2AE5-DF51-681A-26CBAA476EE7}"/>
              </a:ext>
            </a:extLst>
          </p:cNvPr>
          <p:cNvSpPr>
            <a:spLocks noGrp="1"/>
          </p:cNvSpPr>
          <p:nvPr>
            <p:ph type="dt" sz="half" idx="10"/>
          </p:nvPr>
        </p:nvSpPr>
        <p:spPr/>
        <p:txBody>
          <a:bodyPr/>
          <a:lstStyle/>
          <a:p>
            <a:fld id="{AC7DA63F-8482-471F-A207-67723ADB8817}" type="datetime1">
              <a:rPr lang="en-GB" smtClean="0"/>
              <a:t>22/04/2025</a:t>
            </a:fld>
            <a:endParaRPr lang="en-GB"/>
          </a:p>
        </p:txBody>
      </p:sp>
      <p:sp>
        <p:nvSpPr>
          <p:cNvPr id="5" name="Footer Placeholder 4">
            <a:extLst>
              <a:ext uri="{FF2B5EF4-FFF2-40B4-BE49-F238E27FC236}">
                <a16:creationId xmlns:a16="http://schemas.microsoft.com/office/drawing/2014/main" id="{C3C2148F-FAF6-ADBC-20C7-F7D10B8B7E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94BF66-FCC6-4A1D-1CF6-0A00BD2FF119}"/>
              </a:ext>
            </a:extLst>
          </p:cNvPr>
          <p:cNvSpPr>
            <a:spLocks noGrp="1"/>
          </p:cNvSpPr>
          <p:nvPr>
            <p:ph type="sldNum" sz="quarter" idx="12"/>
          </p:nvPr>
        </p:nvSpPr>
        <p:spPr/>
        <p:txBody>
          <a:bodyPr/>
          <a:lstStyle/>
          <a:p>
            <a:fld id="{98538472-E265-4947-B447-499E01CDAADD}" type="slidenum">
              <a:rPr lang="en-GB" smtClean="0"/>
              <a:t>‹#›</a:t>
            </a:fld>
            <a:endParaRPr lang="en-GB"/>
          </a:p>
        </p:txBody>
      </p:sp>
    </p:spTree>
    <p:extLst>
      <p:ext uri="{BB962C8B-B14F-4D97-AF65-F5344CB8AC3E}">
        <p14:creationId xmlns:p14="http://schemas.microsoft.com/office/powerpoint/2010/main" val="10374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E4A4-C904-B6DA-9592-B06F1941CB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81A1E4-7501-0B7B-666E-29F863E848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A4C4CB-62C6-B79E-CDE9-29368C4F75E2}"/>
              </a:ext>
            </a:extLst>
          </p:cNvPr>
          <p:cNvSpPr>
            <a:spLocks noGrp="1"/>
          </p:cNvSpPr>
          <p:nvPr>
            <p:ph type="dt" sz="half" idx="10"/>
          </p:nvPr>
        </p:nvSpPr>
        <p:spPr/>
        <p:txBody>
          <a:bodyPr/>
          <a:lstStyle/>
          <a:p>
            <a:fld id="{EB9B977E-4435-4166-9B0A-729D400300EB}" type="datetime1">
              <a:rPr lang="en-GB" smtClean="0"/>
              <a:t>22/04/2025</a:t>
            </a:fld>
            <a:endParaRPr lang="en-GB"/>
          </a:p>
        </p:txBody>
      </p:sp>
      <p:sp>
        <p:nvSpPr>
          <p:cNvPr id="5" name="Footer Placeholder 4">
            <a:extLst>
              <a:ext uri="{FF2B5EF4-FFF2-40B4-BE49-F238E27FC236}">
                <a16:creationId xmlns:a16="http://schemas.microsoft.com/office/drawing/2014/main" id="{B4DCF77C-23F9-5505-D49B-89488BA486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9FC1E6-C225-4540-AEB2-CECF6D17E2C7}"/>
              </a:ext>
            </a:extLst>
          </p:cNvPr>
          <p:cNvSpPr>
            <a:spLocks noGrp="1"/>
          </p:cNvSpPr>
          <p:nvPr>
            <p:ph type="sldNum" sz="quarter" idx="12"/>
          </p:nvPr>
        </p:nvSpPr>
        <p:spPr/>
        <p:txBody>
          <a:bodyPr/>
          <a:lstStyle/>
          <a:p>
            <a:fld id="{98538472-E265-4947-B447-499E01CDAADD}" type="slidenum">
              <a:rPr lang="en-GB" smtClean="0"/>
              <a:t>‹#›</a:t>
            </a:fld>
            <a:endParaRPr lang="en-GB"/>
          </a:p>
        </p:txBody>
      </p:sp>
    </p:spTree>
    <p:extLst>
      <p:ext uri="{BB962C8B-B14F-4D97-AF65-F5344CB8AC3E}">
        <p14:creationId xmlns:p14="http://schemas.microsoft.com/office/powerpoint/2010/main" val="84384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47DA-DC2B-564A-23FD-9BC1E5329C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54FAE4-63EC-A2BA-F0E6-0455434FCB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6A21ED-34DC-66D6-8831-FD41131D1F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843159-20CA-7FD3-2F37-2A5E26B98F06}"/>
              </a:ext>
            </a:extLst>
          </p:cNvPr>
          <p:cNvSpPr>
            <a:spLocks noGrp="1"/>
          </p:cNvSpPr>
          <p:nvPr>
            <p:ph type="dt" sz="half" idx="10"/>
          </p:nvPr>
        </p:nvSpPr>
        <p:spPr/>
        <p:txBody>
          <a:bodyPr/>
          <a:lstStyle/>
          <a:p>
            <a:fld id="{36C6EAE6-D238-402F-8F79-4BF8CE4F0819}" type="datetime1">
              <a:rPr lang="en-GB" smtClean="0"/>
              <a:t>22/04/2025</a:t>
            </a:fld>
            <a:endParaRPr lang="en-GB"/>
          </a:p>
        </p:txBody>
      </p:sp>
      <p:sp>
        <p:nvSpPr>
          <p:cNvPr id="6" name="Footer Placeholder 5">
            <a:extLst>
              <a:ext uri="{FF2B5EF4-FFF2-40B4-BE49-F238E27FC236}">
                <a16:creationId xmlns:a16="http://schemas.microsoft.com/office/drawing/2014/main" id="{B095C5EC-EF60-2D07-D871-D4F0BA2C50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34F0CD-593B-FD78-C88C-2B678EBF9E54}"/>
              </a:ext>
            </a:extLst>
          </p:cNvPr>
          <p:cNvSpPr>
            <a:spLocks noGrp="1"/>
          </p:cNvSpPr>
          <p:nvPr>
            <p:ph type="sldNum" sz="quarter" idx="12"/>
          </p:nvPr>
        </p:nvSpPr>
        <p:spPr/>
        <p:txBody>
          <a:bodyPr/>
          <a:lstStyle/>
          <a:p>
            <a:fld id="{98538472-E265-4947-B447-499E01CDAADD}" type="slidenum">
              <a:rPr lang="en-GB" smtClean="0"/>
              <a:t>‹#›</a:t>
            </a:fld>
            <a:endParaRPr lang="en-GB"/>
          </a:p>
        </p:txBody>
      </p:sp>
    </p:spTree>
    <p:extLst>
      <p:ext uri="{BB962C8B-B14F-4D97-AF65-F5344CB8AC3E}">
        <p14:creationId xmlns:p14="http://schemas.microsoft.com/office/powerpoint/2010/main" val="221085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26BE-5ACA-F80E-9703-459041D68E2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DDC4F1-D8E8-C1A4-D577-94B676A7B4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C63444-BC14-C12D-B665-9C507CC53E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1AF6950-2332-A14F-B6DF-7CAD83D255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6E1BA-904E-3628-69DA-FEE004BEE7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D29F72-6E59-3F1B-6574-FDE5E147A157}"/>
              </a:ext>
            </a:extLst>
          </p:cNvPr>
          <p:cNvSpPr>
            <a:spLocks noGrp="1"/>
          </p:cNvSpPr>
          <p:nvPr>
            <p:ph type="dt" sz="half" idx="10"/>
          </p:nvPr>
        </p:nvSpPr>
        <p:spPr/>
        <p:txBody>
          <a:bodyPr/>
          <a:lstStyle/>
          <a:p>
            <a:fld id="{691E51CD-5512-4B7B-9A7D-F06BD2828637}" type="datetime1">
              <a:rPr lang="en-GB" smtClean="0"/>
              <a:t>22/04/2025</a:t>
            </a:fld>
            <a:endParaRPr lang="en-GB"/>
          </a:p>
        </p:txBody>
      </p:sp>
      <p:sp>
        <p:nvSpPr>
          <p:cNvPr id="8" name="Footer Placeholder 7">
            <a:extLst>
              <a:ext uri="{FF2B5EF4-FFF2-40B4-BE49-F238E27FC236}">
                <a16:creationId xmlns:a16="http://schemas.microsoft.com/office/drawing/2014/main" id="{D3BFFEC5-8227-0327-F2D9-72F158F18A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D0C0D7-D0AA-904A-688E-82D82EB2B711}"/>
              </a:ext>
            </a:extLst>
          </p:cNvPr>
          <p:cNvSpPr>
            <a:spLocks noGrp="1"/>
          </p:cNvSpPr>
          <p:nvPr>
            <p:ph type="sldNum" sz="quarter" idx="12"/>
          </p:nvPr>
        </p:nvSpPr>
        <p:spPr/>
        <p:txBody>
          <a:bodyPr/>
          <a:lstStyle/>
          <a:p>
            <a:fld id="{98538472-E265-4947-B447-499E01CDAADD}" type="slidenum">
              <a:rPr lang="en-GB" smtClean="0"/>
              <a:t>‹#›</a:t>
            </a:fld>
            <a:endParaRPr lang="en-GB"/>
          </a:p>
        </p:txBody>
      </p:sp>
    </p:spTree>
    <p:extLst>
      <p:ext uri="{BB962C8B-B14F-4D97-AF65-F5344CB8AC3E}">
        <p14:creationId xmlns:p14="http://schemas.microsoft.com/office/powerpoint/2010/main" val="423848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5EF2-4671-7C23-3E9E-67B5F53049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32869B-ECEA-6356-8FED-37314266834A}"/>
              </a:ext>
            </a:extLst>
          </p:cNvPr>
          <p:cNvSpPr>
            <a:spLocks noGrp="1"/>
          </p:cNvSpPr>
          <p:nvPr>
            <p:ph type="dt" sz="half" idx="10"/>
          </p:nvPr>
        </p:nvSpPr>
        <p:spPr/>
        <p:txBody>
          <a:bodyPr/>
          <a:lstStyle/>
          <a:p>
            <a:fld id="{BDCEEB79-38BE-4E13-BE0E-67435FDA7E90}" type="datetime1">
              <a:rPr lang="en-GB" smtClean="0"/>
              <a:t>22/04/2025</a:t>
            </a:fld>
            <a:endParaRPr lang="en-GB"/>
          </a:p>
        </p:txBody>
      </p:sp>
      <p:sp>
        <p:nvSpPr>
          <p:cNvPr id="4" name="Footer Placeholder 3">
            <a:extLst>
              <a:ext uri="{FF2B5EF4-FFF2-40B4-BE49-F238E27FC236}">
                <a16:creationId xmlns:a16="http://schemas.microsoft.com/office/drawing/2014/main" id="{396B48BB-AE3C-77D3-199E-26DF648198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0D13B2-8637-0B29-15B2-9AB01CA9D45A}"/>
              </a:ext>
            </a:extLst>
          </p:cNvPr>
          <p:cNvSpPr>
            <a:spLocks noGrp="1"/>
          </p:cNvSpPr>
          <p:nvPr>
            <p:ph type="sldNum" sz="quarter" idx="12"/>
          </p:nvPr>
        </p:nvSpPr>
        <p:spPr/>
        <p:txBody>
          <a:bodyPr/>
          <a:lstStyle/>
          <a:p>
            <a:fld id="{98538472-E265-4947-B447-499E01CDAADD}" type="slidenum">
              <a:rPr lang="en-GB" smtClean="0"/>
              <a:t>‹#›</a:t>
            </a:fld>
            <a:endParaRPr lang="en-GB"/>
          </a:p>
        </p:txBody>
      </p:sp>
    </p:spTree>
    <p:extLst>
      <p:ext uri="{BB962C8B-B14F-4D97-AF65-F5344CB8AC3E}">
        <p14:creationId xmlns:p14="http://schemas.microsoft.com/office/powerpoint/2010/main" val="3844713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A576C1-837F-EF41-D3E2-B71416B14BEE}"/>
              </a:ext>
            </a:extLst>
          </p:cNvPr>
          <p:cNvSpPr>
            <a:spLocks noGrp="1"/>
          </p:cNvSpPr>
          <p:nvPr>
            <p:ph type="dt" sz="half" idx="10"/>
          </p:nvPr>
        </p:nvSpPr>
        <p:spPr/>
        <p:txBody>
          <a:bodyPr/>
          <a:lstStyle/>
          <a:p>
            <a:fld id="{2F59F442-2231-4B72-854C-2A8F575D92DB}" type="datetime1">
              <a:rPr lang="en-GB" smtClean="0"/>
              <a:t>22/04/2025</a:t>
            </a:fld>
            <a:endParaRPr lang="en-GB"/>
          </a:p>
        </p:txBody>
      </p:sp>
      <p:sp>
        <p:nvSpPr>
          <p:cNvPr id="3" name="Footer Placeholder 2">
            <a:extLst>
              <a:ext uri="{FF2B5EF4-FFF2-40B4-BE49-F238E27FC236}">
                <a16:creationId xmlns:a16="http://schemas.microsoft.com/office/drawing/2014/main" id="{F6B26DF9-6A64-867C-AEE8-AEAEB0E526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872EAE-954C-BEF9-AB80-71F339FD6B74}"/>
              </a:ext>
            </a:extLst>
          </p:cNvPr>
          <p:cNvSpPr>
            <a:spLocks noGrp="1"/>
          </p:cNvSpPr>
          <p:nvPr>
            <p:ph type="sldNum" sz="quarter" idx="12"/>
          </p:nvPr>
        </p:nvSpPr>
        <p:spPr/>
        <p:txBody>
          <a:bodyPr/>
          <a:lstStyle/>
          <a:p>
            <a:fld id="{98538472-E265-4947-B447-499E01CDAADD}" type="slidenum">
              <a:rPr lang="en-GB" smtClean="0"/>
              <a:t>‹#›</a:t>
            </a:fld>
            <a:endParaRPr lang="en-GB"/>
          </a:p>
        </p:txBody>
      </p:sp>
    </p:spTree>
    <p:extLst>
      <p:ext uri="{BB962C8B-B14F-4D97-AF65-F5344CB8AC3E}">
        <p14:creationId xmlns:p14="http://schemas.microsoft.com/office/powerpoint/2010/main" val="1512000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CB0A-586C-4B64-8F2A-E069919D79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2EBC00-B35D-B720-7756-281A436C7D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E5F402-83EB-0044-DB3A-06CF430E5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DA49EB-32A5-FB77-CCF9-27EF24FCCDE6}"/>
              </a:ext>
            </a:extLst>
          </p:cNvPr>
          <p:cNvSpPr>
            <a:spLocks noGrp="1"/>
          </p:cNvSpPr>
          <p:nvPr>
            <p:ph type="dt" sz="half" idx="10"/>
          </p:nvPr>
        </p:nvSpPr>
        <p:spPr/>
        <p:txBody>
          <a:bodyPr/>
          <a:lstStyle/>
          <a:p>
            <a:fld id="{AB77EA4F-D1DC-4C15-B26E-4C54698B9C7D}" type="datetime1">
              <a:rPr lang="en-GB" smtClean="0"/>
              <a:t>22/04/2025</a:t>
            </a:fld>
            <a:endParaRPr lang="en-GB"/>
          </a:p>
        </p:txBody>
      </p:sp>
      <p:sp>
        <p:nvSpPr>
          <p:cNvPr id="6" name="Footer Placeholder 5">
            <a:extLst>
              <a:ext uri="{FF2B5EF4-FFF2-40B4-BE49-F238E27FC236}">
                <a16:creationId xmlns:a16="http://schemas.microsoft.com/office/drawing/2014/main" id="{51ABFBE2-8CF7-30F9-0AEC-55A4CE2909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1B1682-98CD-7D17-4527-EC24D4214B08}"/>
              </a:ext>
            </a:extLst>
          </p:cNvPr>
          <p:cNvSpPr>
            <a:spLocks noGrp="1"/>
          </p:cNvSpPr>
          <p:nvPr>
            <p:ph type="sldNum" sz="quarter" idx="12"/>
          </p:nvPr>
        </p:nvSpPr>
        <p:spPr/>
        <p:txBody>
          <a:bodyPr/>
          <a:lstStyle/>
          <a:p>
            <a:fld id="{98538472-E265-4947-B447-499E01CDAADD}" type="slidenum">
              <a:rPr lang="en-GB" smtClean="0"/>
              <a:t>‹#›</a:t>
            </a:fld>
            <a:endParaRPr lang="en-GB"/>
          </a:p>
        </p:txBody>
      </p:sp>
    </p:spTree>
    <p:extLst>
      <p:ext uri="{BB962C8B-B14F-4D97-AF65-F5344CB8AC3E}">
        <p14:creationId xmlns:p14="http://schemas.microsoft.com/office/powerpoint/2010/main" val="248265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D9E8F-5730-AB4A-A070-EEE1D932A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59B5740-78F6-88A3-43CC-8A6FB6ED7E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F2473C-1829-2B92-DAD7-77B8C250C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434049-861C-54AD-998B-49DEB1B4E05D}"/>
              </a:ext>
            </a:extLst>
          </p:cNvPr>
          <p:cNvSpPr>
            <a:spLocks noGrp="1"/>
          </p:cNvSpPr>
          <p:nvPr>
            <p:ph type="dt" sz="half" idx="10"/>
          </p:nvPr>
        </p:nvSpPr>
        <p:spPr/>
        <p:txBody>
          <a:bodyPr/>
          <a:lstStyle/>
          <a:p>
            <a:fld id="{F5003DB0-180F-4229-94AD-456412A87D2A}" type="datetime1">
              <a:rPr lang="en-GB" smtClean="0"/>
              <a:t>22/04/2025</a:t>
            </a:fld>
            <a:endParaRPr lang="en-GB"/>
          </a:p>
        </p:txBody>
      </p:sp>
      <p:sp>
        <p:nvSpPr>
          <p:cNvPr id="6" name="Footer Placeholder 5">
            <a:extLst>
              <a:ext uri="{FF2B5EF4-FFF2-40B4-BE49-F238E27FC236}">
                <a16:creationId xmlns:a16="http://schemas.microsoft.com/office/drawing/2014/main" id="{432D05AF-E8E2-CDDE-6C53-FAA8C0FD59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C757FE-252A-9B37-7DA4-2F21B645E928}"/>
              </a:ext>
            </a:extLst>
          </p:cNvPr>
          <p:cNvSpPr>
            <a:spLocks noGrp="1"/>
          </p:cNvSpPr>
          <p:nvPr>
            <p:ph type="sldNum" sz="quarter" idx="12"/>
          </p:nvPr>
        </p:nvSpPr>
        <p:spPr/>
        <p:txBody>
          <a:bodyPr/>
          <a:lstStyle/>
          <a:p>
            <a:fld id="{98538472-E265-4947-B447-499E01CDAADD}" type="slidenum">
              <a:rPr lang="en-GB" smtClean="0"/>
              <a:t>‹#›</a:t>
            </a:fld>
            <a:endParaRPr lang="en-GB"/>
          </a:p>
        </p:txBody>
      </p:sp>
    </p:spTree>
    <p:extLst>
      <p:ext uri="{BB962C8B-B14F-4D97-AF65-F5344CB8AC3E}">
        <p14:creationId xmlns:p14="http://schemas.microsoft.com/office/powerpoint/2010/main" val="1063880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DEC6-EADF-C1B6-20C7-79E2B9597A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724A64-CC4C-9C28-D1ED-AB2DCE99F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C01578-5782-768E-A5C2-9E932A95B8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6081F-A6F7-4515-8B38-F28D99C511C7}" type="datetime1">
              <a:rPr lang="en-GB" smtClean="0"/>
              <a:t>22/04/2025</a:t>
            </a:fld>
            <a:endParaRPr lang="en-GB"/>
          </a:p>
        </p:txBody>
      </p:sp>
      <p:sp>
        <p:nvSpPr>
          <p:cNvPr id="5" name="Footer Placeholder 4">
            <a:extLst>
              <a:ext uri="{FF2B5EF4-FFF2-40B4-BE49-F238E27FC236}">
                <a16:creationId xmlns:a16="http://schemas.microsoft.com/office/drawing/2014/main" id="{9DB57164-FF90-00A8-9159-560E28EAE2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06D8CE-BD8D-10B3-E22F-C1C753A950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38472-E265-4947-B447-499E01CDAADD}" type="slidenum">
              <a:rPr lang="en-GB" smtClean="0"/>
              <a:t>‹#›</a:t>
            </a:fld>
            <a:endParaRPr lang="en-GB"/>
          </a:p>
        </p:txBody>
      </p:sp>
    </p:spTree>
    <p:extLst>
      <p:ext uri="{BB962C8B-B14F-4D97-AF65-F5344CB8AC3E}">
        <p14:creationId xmlns:p14="http://schemas.microsoft.com/office/powerpoint/2010/main" val="387256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otherdevolution.co.uk/"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mailto:Devolution@rother.gov.u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5EF8D-851B-CBEF-D8EE-896C8E265822}"/>
              </a:ext>
            </a:extLst>
          </p:cNvPr>
          <p:cNvSpPr>
            <a:spLocks noGrp="1"/>
          </p:cNvSpPr>
          <p:nvPr>
            <p:ph idx="1"/>
          </p:nvPr>
        </p:nvSpPr>
        <p:spPr>
          <a:xfrm>
            <a:off x="327882" y="2008763"/>
            <a:ext cx="10611051" cy="2840474"/>
          </a:xfrm>
        </p:spPr>
        <p:txBody>
          <a:bodyPr vert="horz" lIns="91440" tIns="45720" rIns="91440" bIns="45720" rtlCol="0" anchor="t">
            <a:normAutofit/>
          </a:bodyPr>
          <a:lstStyle/>
          <a:p>
            <a:pPr marL="0" indent="0">
              <a:buNone/>
            </a:pPr>
            <a:r>
              <a:rPr lang="en-GB" sz="4800" b="1" dirty="0">
                <a:latin typeface="Lato" panose="020F0502020204030203" pitchFamily="34" charset="0"/>
                <a:ea typeface="Lato" panose="020F0502020204030203" pitchFamily="34" charset="0"/>
                <a:cs typeface="Lato" panose="020F0502020204030203" pitchFamily="34" charset="0"/>
              </a:rPr>
              <a:t>Devolution and Local Government Reorganisation  </a:t>
            </a:r>
            <a:br>
              <a:rPr lang="en-GB" sz="4800" b="1" dirty="0">
                <a:latin typeface="Lato" panose="020F0502020204030203" pitchFamily="34" charset="0"/>
                <a:ea typeface="Lato" panose="020F0502020204030203" pitchFamily="34" charset="0"/>
                <a:cs typeface="Lato" panose="020F0502020204030203" pitchFamily="34" charset="0"/>
              </a:rPr>
            </a:br>
            <a:r>
              <a:rPr lang="en-GB" sz="3900" dirty="0">
                <a:latin typeface="Lato" panose="020F0502020204030203" pitchFamily="34" charset="0"/>
                <a:ea typeface="Lato" panose="020F0502020204030203" pitchFamily="34" charset="0"/>
                <a:cs typeface="Lato" panose="020F0502020204030203" pitchFamily="34" charset="0"/>
              </a:rPr>
              <a:t>Lorna Ford (Chief Executive, Rother District Council)</a:t>
            </a:r>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69715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A51F4-8505-161D-609C-7C2E23E8C46A}"/>
              </a:ext>
            </a:extLst>
          </p:cNvPr>
          <p:cNvSpPr>
            <a:spLocks noGrp="1"/>
          </p:cNvSpPr>
          <p:nvPr>
            <p:ph type="title"/>
          </p:nvPr>
        </p:nvSpPr>
        <p:spPr/>
        <p:txBody>
          <a:bodyPr/>
          <a:lstStyle/>
          <a:p>
            <a:r>
              <a:rPr lang="en-US" b="1" dirty="0">
                <a:latin typeface="Lato" panose="020F0502020204030203" pitchFamily="34" charset="0"/>
                <a:ea typeface="Lato" panose="020F0502020204030203" pitchFamily="34" charset="0"/>
                <a:cs typeface="Lato" panose="020F0502020204030203" pitchFamily="34" charset="0"/>
              </a:rPr>
              <a:t>Key Principles</a:t>
            </a:r>
          </a:p>
        </p:txBody>
      </p:sp>
      <p:sp>
        <p:nvSpPr>
          <p:cNvPr id="3" name="Content Placeholder 2">
            <a:extLst>
              <a:ext uri="{FF2B5EF4-FFF2-40B4-BE49-F238E27FC236}">
                <a16:creationId xmlns:a16="http://schemas.microsoft.com/office/drawing/2014/main" id="{4C3C6895-386C-924D-2693-21FA1371F04C}"/>
              </a:ext>
            </a:extLst>
          </p:cNvPr>
          <p:cNvSpPr>
            <a:spLocks noGrp="1"/>
          </p:cNvSpPr>
          <p:nvPr>
            <p:ph idx="1"/>
          </p:nvPr>
        </p:nvSpPr>
        <p:spPr/>
        <p:txBody>
          <a:bodyPr vert="horz" lIns="91440" tIns="45720" rIns="91440" bIns="45720" rtlCol="0" anchor="t">
            <a:normAutofit fontScale="85000" lnSpcReduction="20000"/>
          </a:bodyPr>
          <a:lstStyle/>
          <a:p>
            <a:pPr marL="514350" indent="-514350">
              <a:buAutoNum type="arabicPeriod"/>
            </a:pPr>
            <a:r>
              <a:rPr lang="en-US">
                <a:latin typeface="Lato" panose="020F0502020204030203" pitchFamily="34" charset="0"/>
                <a:ea typeface="Lato" panose="020F0502020204030203" pitchFamily="34" charset="0"/>
                <a:cs typeface="Lato" panose="020F0502020204030203" pitchFamily="34" charset="0"/>
              </a:rPr>
              <a:t>Improves outcomes for residents and communities </a:t>
            </a:r>
          </a:p>
          <a:p>
            <a:pPr marL="514350" indent="-514350">
              <a:buAutoNum type="arabicPeriod"/>
            </a:pPr>
            <a:r>
              <a:rPr lang="en-US" err="1">
                <a:latin typeface="Lato" panose="020F0502020204030203" pitchFamily="34" charset="0"/>
                <a:ea typeface="Lato" panose="020F0502020204030203" pitchFamily="34" charset="0"/>
                <a:cs typeface="Lato" panose="020F0502020204030203" pitchFamily="34" charset="0"/>
              </a:rPr>
              <a:t>Maximises</a:t>
            </a:r>
            <a:r>
              <a:rPr lang="en-US">
                <a:latin typeface="Lato" panose="020F0502020204030203" pitchFamily="34" charset="0"/>
                <a:ea typeface="Lato" panose="020F0502020204030203" pitchFamily="34" charset="0"/>
                <a:cs typeface="Lato" panose="020F0502020204030203" pitchFamily="34" charset="0"/>
              </a:rPr>
              <a:t> and makes best use of resources now and for the future  </a:t>
            </a:r>
          </a:p>
          <a:p>
            <a:pPr marL="514350" indent="-514350">
              <a:buAutoNum type="arabicPeriod"/>
            </a:pPr>
            <a:r>
              <a:rPr lang="en-US">
                <a:latin typeface="Lato" panose="020F0502020204030203" pitchFamily="34" charset="0"/>
                <a:ea typeface="Lato" panose="020F0502020204030203" pitchFamily="34" charset="0"/>
                <a:cs typeface="Lato" panose="020F0502020204030203" pitchFamily="34" charset="0"/>
              </a:rPr>
              <a:t>Is Member led and developed in collaboration with a range of stakeholders, including public sector partners, business and VCSE </a:t>
            </a:r>
          </a:p>
          <a:p>
            <a:pPr marL="514350" indent="-514350">
              <a:buAutoNum type="arabicPeriod"/>
            </a:pPr>
            <a:r>
              <a:rPr lang="en-US">
                <a:latin typeface="Lato" panose="020F0502020204030203" pitchFamily="34" charset="0"/>
                <a:ea typeface="Lato" panose="020F0502020204030203" pitchFamily="34" charset="0"/>
                <a:cs typeface="Lato" panose="020F0502020204030203" pitchFamily="34" charset="0"/>
              </a:rPr>
              <a:t>Supports the staff in all councils as they are crucial to delivery during transition and beyond </a:t>
            </a:r>
          </a:p>
          <a:p>
            <a:pPr marL="514350" indent="-514350">
              <a:buAutoNum type="arabicPeriod"/>
            </a:pPr>
            <a:r>
              <a:rPr lang="en-US">
                <a:latin typeface="Lato" panose="020F0502020204030203" pitchFamily="34" charset="0"/>
                <a:ea typeface="Lato" panose="020F0502020204030203" pitchFamily="34" charset="0"/>
                <a:cs typeface="Lato" panose="020F0502020204030203" pitchFamily="34" charset="0"/>
              </a:rPr>
              <a:t>Enhances local democracy, local identity, transparency, accessibility, local decision making and accountability (including through scrutiny) </a:t>
            </a:r>
          </a:p>
          <a:p>
            <a:pPr marL="514350" indent="-514350">
              <a:buAutoNum type="arabicPeriod"/>
            </a:pPr>
            <a:r>
              <a:rPr lang="en-US">
                <a:latin typeface="Lato" panose="020F0502020204030203" pitchFamily="34" charset="0"/>
                <a:ea typeface="Lato" panose="020F0502020204030203" pitchFamily="34" charset="0"/>
                <a:cs typeface="Lato" panose="020F0502020204030203" pitchFamily="34" charset="0"/>
              </a:rPr>
              <a:t>Supports and drives decision making and public service reform at both Sussex and local level </a:t>
            </a:r>
          </a:p>
          <a:p>
            <a:pPr marL="514350" indent="-514350">
              <a:buAutoNum type="arabicPeriod"/>
            </a:pPr>
            <a:r>
              <a:rPr lang="en-US">
                <a:latin typeface="Lato" panose="020F0502020204030203" pitchFamily="34" charset="0"/>
                <a:ea typeface="Lato" panose="020F0502020204030203" pitchFamily="34" charset="0"/>
                <a:cs typeface="Lato" panose="020F0502020204030203" pitchFamily="34" charset="0"/>
              </a:rPr>
              <a:t>Provides a stronger and unified voice to help attract investment and tackle priorities </a:t>
            </a:r>
          </a:p>
          <a:p>
            <a:pPr marL="0" indent="0">
              <a:buNone/>
            </a:pPr>
            <a:endParaRPr lang="en-US">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14315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6F59EEB6-EE6C-80D4-BF99-00077B0D85AF}"/>
              </a:ext>
            </a:extLst>
          </p:cNvPr>
          <p:cNvSpPr/>
          <p:nvPr/>
        </p:nvSpPr>
        <p:spPr>
          <a:xfrm>
            <a:off x="2986101" y="1813528"/>
            <a:ext cx="8367699" cy="1615472"/>
          </a:xfrm>
          <a:prstGeom prst="roundRect">
            <a:avLst/>
          </a:prstGeom>
          <a:solidFill>
            <a:srgbClr val="50E6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DA520B3-B7BD-1F2F-4D57-563049E01C9F}"/>
              </a:ext>
            </a:extLst>
          </p:cNvPr>
          <p:cNvSpPr>
            <a:spLocks noGrp="1"/>
          </p:cNvSpPr>
          <p:nvPr>
            <p:ph type="title"/>
          </p:nvPr>
        </p:nvSpPr>
        <p:spPr>
          <a:xfrm>
            <a:off x="237068" y="258033"/>
            <a:ext cx="10820400" cy="1325563"/>
          </a:xfrm>
        </p:spPr>
        <p:txBody>
          <a:bodyPr>
            <a:normAutofit/>
          </a:bodyPr>
          <a:lstStyle/>
          <a:p>
            <a:r>
              <a:rPr lang="en-GB" sz="4000" b="1" dirty="0">
                <a:latin typeface="Lato" panose="020F0502020204030203" pitchFamily="34" charset="0"/>
                <a:ea typeface="Lato" panose="020F0502020204030203" pitchFamily="34" charset="0"/>
                <a:cs typeface="Lato" panose="020F0502020204030203" pitchFamily="34" charset="0"/>
              </a:rPr>
              <a:t>Protecting Local Services: Asset and Devolution Framework</a:t>
            </a:r>
          </a:p>
        </p:txBody>
      </p:sp>
      <p:sp>
        <p:nvSpPr>
          <p:cNvPr id="4" name="Slide Number Placeholder 3">
            <a:extLst>
              <a:ext uri="{FF2B5EF4-FFF2-40B4-BE49-F238E27FC236}">
                <a16:creationId xmlns:a16="http://schemas.microsoft.com/office/drawing/2014/main" id="{63DD8A71-68D9-21DF-BD2E-D85D3E0C86F6}"/>
              </a:ext>
            </a:extLst>
          </p:cNvPr>
          <p:cNvSpPr>
            <a:spLocks noGrp="1"/>
          </p:cNvSpPr>
          <p:nvPr>
            <p:ph type="sldNum" sz="quarter" idx="12"/>
          </p:nvPr>
        </p:nvSpPr>
        <p:spPr/>
        <p:txBody>
          <a:bodyPr/>
          <a:lstStyle/>
          <a:p>
            <a:fld id="{98538472-E265-4947-B447-499E01CDAADD}" type="slidenum">
              <a:rPr lang="en-GB" smtClean="0"/>
              <a:t>11</a:t>
            </a:fld>
            <a:endParaRPr lang="en-GB"/>
          </a:p>
        </p:txBody>
      </p:sp>
      <p:sp>
        <p:nvSpPr>
          <p:cNvPr id="8" name="object 8">
            <a:extLst>
              <a:ext uri="{FF2B5EF4-FFF2-40B4-BE49-F238E27FC236}">
                <a16:creationId xmlns:a16="http://schemas.microsoft.com/office/drawing/2014/main" id="{9E85D1AE-7513-F8E0-9BF4-D768C9F5A8E1}"/>
              </a:ext>
            </a:extLst>
          </p:cNvPr>
          <p:cNvSpPr txBox="1"/>
          <p:nvPr/>
        </p:nvSpPr>
        <p:spPr>
          <a:xfrm>
            <a:off x="3307670" y="2060533"/>
            <a:ext cx="2050586" cy="1121461"/>
          </a:xfrm>
          <a:prstGeom prst="rect">
            <a:avLst/>
          </a:prstGeom>
        </p:spPr>
        <p:txBody>
          <a:bodyPr vert="horz" wrap="square" lIns="0" tIns="13335" rIns="0" bIns="0" rtlCol="0">
            <a:spAutoFit/>
          </a:bodyPr>
          <a:lstStyle/>
          <a:p>
            <a:pPr marL="1905" algn="ctr">
              <a:spcBef>
                <a:spcPts val="105"/>
              </a:spcBef>
            </a:pPr>
            <a:r>
              <a:rPr lang="en-GB" dirty="0">
                <a:latin typeface="Lato" panose="020F0502020204030203" pitchFamily="34" charset="0"/>
                <a:ea typeface="Lato" panose="020F0502020204030203" pitchFamily="34" charset="0"/>
                <a:cs typeface="Lato" panose="020F0502020204030203" pitchFamily="34" charset="0"/>
              </a:rPr>
              <a:t>Protect and sustain assets and services for local communities</a:t>
            </a:r>
            <a:endParaRPr dirty="0">
              <a:latin typeface="Lato" panose="020F0502020204030203" pitchFamily="34" charset="0"/>
              <a:ea typeface="Lato" panose="020F0502020204030203" pitchFamily="34" charset="0"/>
              <a:cs typeface="Lato" panose="020F0502020204030203" pitchFamily="34" charset="0"/>
            </a:endParaRPr>
          </a:p>
        </p:txBody>
      </p:sp>
      <p:sp>
        <p:nvSpPr>
          <p:cNvPr id="12" name="object 12">
            <a:extLst>
              <a:ext uri="{FF2B5EF4-FFF2-40B4-BE49-F238E27FC236}">
                <a16:creationId xmlns:a16="http://schemas.microsoft.com/office/drawing/2014/main" id="{DD479F35-2799-DB56-7919-3B359E706148}"/>
              </a:ext>
            </a:extLst>
          </p:cNvPr>
          <p:cNvSpPr txBox="1"/>
          <p:nvPr/>
        </p:nvSpPr>
        <p:spPr>
          <a:xfrm>
            <a:off x="6368521" y="2199033"/>
            <a:ext cx="1836667" cy="844462"/>
          </a:xfrm>
          <a:prstGeom prst="rect">
            <a:avLst/>
          </a:prstGeom>
        </p:spPr>
        <p:txBody>
          <a:bodyPr vert="horz" wrap="square" lIns="0" tIns="13335" rIns="0" bIns="0" rtlCol="0">
            <a:spAutoFit/>
          </a:bodyPr>
          <a:lstStyle/>
          <a:p>
            <a:pPr marL="12700" marR="5080" indent="1270" algn="ctr">
              <a:spcBef>
                <a:spcPts val="105"/>
              </a:spcBef>
            </a:pPr>
            <a:r>
              <a:rPr lang="en-GB" dirty="0">
                <a:latin typeface="Lato" panose="020F0502020204030203" pitchFamily="34" charset="0"/>
                <a:ea typeface="Lato" panose="020F0502020204030203" pitchFamily="34" charset="0"/>
                <a:cs typeface="Lato" panose="020F0502020204030203" pitchFamily="34" charset="0"/>
              </a:rPr>
              <a:t>Reduce subsidies and minimise future liabilities</a:t>
            </a:r>
            <a:endParaRPr dirty="0">
              <a:latin typeface="Lato" panose="020F0502020204030203" pitchFamily="34" charset="0"/>
              <a:ea typeface="Lato" panose="020F0502020204030203" pitchFamily="34" charset="0"/>
              <a:cs typeface="Lato" panose="020F0502020204030203" pitchFamily="34" charset="0"/>
            </a:endParaRPr>
          </a:p>
        </p:txBody>
      </p:sp>
      <p:sp>
        <p:nvSpPr>
          <p:cNvPr id="16" name="object 16">
            <a:extLst>
              <a:ext uri="{FF2B5EF4-FFF2-40B4-BE49-F238E27FC236}">
                <a16:creationId xmlns:a16="http://schemas.microsoft.com/office/drawing/2014/main" id="{B0AD7303-2B62-85E1-F933-3E4EAEAAB769}"/>
              </a:ext>
            </a:extLst>
          </p:cNvPr>
          <p:cNvSpPr txBox="1"/>
          <p:nvPr/>
        </p:nvSpPr>
        <p:spPr>
          <a:xfrm>
            <a:off x="9166022" y="1922034"/>
            <a:ext cx="2084937" cy="1398460"/>
          </a:xfrm>
          <a:prstGeom prst="rect">
            <a:avLst/>
          </a:prstGeom>
        </p:spPr>
        <p:txBody>
          <a:bodyPr vert="horz" wrap="square" lIns="0" tIns="13335" rIns="0" bIns="0" rtlCol="0">
            <a:spAutoFit/>
          </a:bodyPr>
          <a:lstStyle/>
          <a:p>
            <a:pPr marL="12700" marR="5080" indent="1905" algn="ctr">
              <a:spcBef>
                <a:spcPts val="105"/>
              </a:spcBef>
            </a:pPr>
            <a:r>
              <a:rPr lang="en-GB" dirty="0">
                <a:latin typeface="Lato" panose="020F0502020204030203" pitchFamily="34" charset="0"/>
                <a:ea typeface="Lato" panose="020F0502020204030203" pitchFamily="34" charset="0"/>
                <a:cs typeface="Lato" panose="020F0502020204030203" pitchFamily="34" charset="0"/>
              </a:rPr>
              <a:t>Provide clarity of process and decision-making to support partnership outcomes</a:t>
            </a:r>
            <a:endParaRPr dirty="0">
              <a:latin typeface="Lato" panose="020F0502020204030203" pitchFamily="34" charset="0"/>
              <a:ea typeface="Lato" panose="020F0502020204030203" pitchFamily="34" charset="0"/>
              <a:cs typeface="Lato" panose="020F0502020204030203" pitchFamily="34" charset="0"/>
            </a:endParaRPr>
          </a:p>
        </p:txBody>
      </p:sp>
      <p:sp>
        <p:nvSpPr>
          <p:cNvPr id="29" name="Rectangle: Rounded Corners 28">
            <a:extLst>
              <a:ext uri="{FF2B5EF4-FFF2-40B4-BE49-F238E27FC236}">
                <a16:creationId xmlns:a16="http://schemas.microsoft.com/office/drawing/2014/main" id="{D04E73BD-C7A9-3108-06AA-944D4A6E2F57}"/>
              </a:ext>
            </a:extLst>
          </p:cNvPr>
          <p:cNvSpPr/>
          <p:nvPr/>
        </p:nvSpPr>
        <p:spPr>
          <a:xfrm>
            <a:off x="384605" y="2147776"/>
            <a:ext cx="2424223" cy="839972"/>
          </a:xfrm>
          <a:prstGeom prst="roundRect">
            <a:avLst/>
          </a:prstGeom>
          <a:solidFill>
            <a:srgbClr val="169A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4FD5F741-5487-9A83-1662-591C955BEC55}"/>
              </a:ext>
            </a:extLst>
          </p:cNvPr>
          <p:cNvSpPr txBox="1"/>
          <p:nvPr/>
        </p:nvSpPr>
        <p:spPr>
          <a:xfrm>
            <a:off x="629154" y="2381693"/>
            <a:ext cx="1998921" cy="369332"/>
          </a:xfrm>
          <a:prstGeom prst="rect">
            <a:avLst/>
          </a:prstGeom>
          <a:noFill/>
        </p:spPr>
        <p:txBody>
          <a:bodyPr wrap="square" rtlCol="0">
            <a:spAutoFit/>
          </a:bodyPr>
          <a:lstStyle/>
          <a:p>
            <a:pPr algn="ctr"/>
            <a:r>
              <a:rPr lang="en-GB" b="1" dirty="0">
                <a:latin typeface="Lato" panose="020F0502020204030203" pitchFamily="34" charset="0"/>
                <a:ea typeface="Lato" panose="020F0502020204030203" pitchFamily="34" charset="0"/>
                <a:cs typeface="Lato" panose="020F0502020204030203" pitchFamily="34" charset="0"/>
              </a:rPr>
              <a:t>OBJECTIVES</a:t>
            </a:r>
          </a:p>
        </p:txBody>
      </p:sp>
      <p:sp>
        <p:nvSpPr>
          <p:cNvPr id="32" name="Rectangle: Rounded Corners 31">
            <a:extLst>
              <a:ext uri="{FF2B5EF4-FFF2-40B4-BE49-F238E27FC236}">
                <a16:creationId xmlns:a16="http://schemas.microsoft.com/office/drawing/2014/main" id="{E9FDC956-234E-F9E5-4498-796DA57F8DC4}"/>
              </a:ext>
            </a:extLst>
          </p:cNvPr>
          <p:cNvSpPr/>
          <p:nvPr/>
        </p:nvSpPr>
        <p:spPr>
          <a:xfrm>
            <a:off x="2986101" y="3786520"/>
            <a:ext cx="8367699" cy="2813447"/>
          </a:xfrm>
          <a:prstGeom prst="roundRect">
            <a:avLst/>
          </a:prstGeom>
          <a:solidFill>
            <a:srgbClr val="50E6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bject 8">
            <a:extLst>
              <a:ext uri="{FF2B5EF4-FFF2-40B4-BE49-F238E27FC236}">
                <a16:creationId xmlns:a16="http://schemas.microsoft.com/office/drawing/2014/main" id="{E43756EE-0B47-2BCE-3E49-2142D760A716}"/>
              </a:ext>
            </a:extLst>
          </p:cNvPr>
          <p:cNvSpPr txBox="1"/>
          <p:nvPr/>
        </p:nvSpPr>
        <p:spPr>
          <a:xfrm>
            <a:off x="3364250" y="4273335"/>
            <a:ext cx="2050586" cy="1965282"/>
          </a:xfrm>
          <a:prstGeom prst="rect">
            <a:avLst/>
          </a:prstGeom>
        </p:spPr>
        <p:txBody>
          <a:bodyPr vert="horz" wrap="square" lIns="0" tIns="13335" rIns="0" bIns="0" rtlCol="0">
            <a:spAutoFit/>
          </a:bodyPr>
          <a:lstStyle/>
          <a:p>
            <a:pPr marL="1905" algn="ctr">
              <a:spcBef>
                <a:spcPts val="105"/>
              </a:spcBef>
            </a:pPr>
            <a:r>
              <a:rPr lang="en-GB" sz="1800" kern="0" dirty="0">
                <a:latin typeface="Lato" panose="020F0502020204030203" pitchFamily="34" charset="0"/>
                <a:ea typeface="Lato" panose="020F0502020204030203" pitchFamily="34" charset="0"/>
                <a:cs typeface="Lato" panose="020F0502020204030203" pitchFamily="34" charset="0"/>
              </a:rPr>
              <a:t>Statutory functions cannot be easily devolved; therefore, services/assets are likely to be d</a:t>
            </a:r>
            <a:r>
              <a:rPr lang="en-GB" dirty="0">
                <a:latin typeface="Lato" panose="020F0502020204030203" pitchFamily="34" charset="0"/>
                <a:ea typeface="Lato" panose="020F0502020204030203" pitchFamily="34" charset="0"/>
                <a:cs typeface="Lato" panose="020F0502020204030203" pitchFamily="34" charset="0"/>
              </a:rPr>
              <a:t>iscretionary services</a:t>
            </a:r>
            <a:endParaRPr dirty="0">
              <a:latin typeface="Lato" panose="020F0502020204030203" pitchFamily="34" charset="0"/>
              <a:ea typeface="Lato" panose="020F0502020204030203" pitchFamily="34" charset="0"/>
              <a:cs typeface="Lato" panose="020F0502020204030203" pitchFamily="34" charset="0"/>
            </a:endParaRPr>
          </a:p>
        </p:txBody>
      </p:sp>
      <p:sp>
        <p:nvSpPr>
          <p:cNvPr id="34" name="object 12">
            <a:extLst>
              <a:ext uri="{FF2B5EF4-FFF2-40B4-BE49-F238E27FC236}">
                <a16:creationId xmlns:a16="http://schemas.microsoft.com/office/drawing/2014/main" id="{E2D53407-54E3-1E45-E25E-7D722DBB96FE}"/>
              </a:ext>
            </a:extLst>
          </p:cNvPr>
          <p:cNvSpPr txBox="1"/>
          <p:nvPr/>
        </p:nvSpPr>
        <p:spPr>
          <a:xfrm>
            <a:off x="6261561" y="4457086"/>
            <a:ext cx="2050586" cy="1675459"/>
          </a:xfrm>
          <a:prstGeom prst="rect">
            <a:avLst/>
          </a:prstGeom>
        </p:spPr>
        <p:txBody>
          <a:bodyPr vert="horz" wrap="square" lIns="0" tIns="13335" rIns="0" bIns="0" rtlCol="0">
            <a:spAutoFit/>
          </a:bodyPr>
          <a:lstStyle/>
          <a:p>
            <a:pPr algn="ctr"/>
            <a:r>
              <a:rPr lang="en-GB" sz="1800" dirty="0">
                <a:latin typeface="Lato" panose="020F0502020204030203" pitchFamily="34" charset="0"/>
                <a:ea typeface="Lato" panose="020F0502020204030203" pitchFamily="34" charset="0"/>
                <a:cs typeface="Lato" panose="020F0502020204030203" pitchFamily="34" charset="0"/>
              </a:rPr>
              <a:t>Parish and Town Councils (P&amp;TCs), plus other selected partners prioritised. </a:t>
            </a:r>
            <a:r>
              <a:rPr lang="en-GB" dirty="0">
                <a:latin typeface="Lato" panose="020F0502020204030203" pitchFamily="34" charset="0"/>
                <a:ea typeface="Lato" panose="020F0502020204030203" pitchFamily="34" charset="0"/>
                <a:cs typeface="Lato" panose="020F0502020204030203" pitchFamily="34" charset="0"/>
              </a:rPr>
              <a:t>Eligibility criteria apply.</a:t>
            </a:r>
            <a:endParaRPr lang="en-GB" sz="1800" dirty="0">
              <a:latin typeface="Lato" panose="020F0502020204030203" pitchFamily="34" charset="0"/>
              <a:ea typeface="Lato" panose="020F0502020204030203" pitchFamily="34" charset="0"/>
              <a:cs typeface="Lato" panose="020F0502020204030203" pitchFamily="34" charset="0"/>
            </a:endParaRPr>
          </a:p>
        </p:txBody>
      </p:sp>
      <p:sp>
        <p:nvSpPr>
          <p:cNvPr id="35" name="object 16">
            <a:extLst>
              <a:ext uri="{FF2B5EF4-FFF2-40B4-BE49-F238E27FC236}">
                <a16:creationId xmlns:a16="http://schemas.microsoft.com/office/drawing/2014/main" id="{9B890734-F5FA-1689-0437-E2D3F1CC28B1}"/>
              </a:ext>
            </a:extLst>
          </p:cNvPr>
          <p:cNvSpPr txBox="1"/>
          <p:nvPr/>
        </p:nvSpPr>
        <p:spPr>
          <a:xfrm>
            <a:off x="9166022" y="3895027"/>
            <a:ext cx="2084937" cy="2721899"/>
          </a:xfrm>
          <a:prstGeom prst="rect">
            <a:avLst/>
          </a:prstGeom>
        </p:spPr>
        <p:txBody>
          <a:bodyPr vert="horz" wrap="square" lIns="0" tIns="13335" rIns="0" bIns="0" rtlCol="0">
            <a:spAutoFit/>
          </a:bodyPr>
          <a:lstStyle/>
          <a:p>
            <a:pPr marL="12700" marR="5080" indent="1905" algn="ctr">
              <a:spcBef>
                <a:spcPts val="105"/>
              </a:spcBef>
            </a:pPr>
            <a:r>
              <a:rPr lang="en-GB" sz="1600" dirty="0">
                <a:latin typeface="Lato" panose="020F0502020204030203" pitchFamily="34" charset="0"/>
                <a:ea typeface="Lato" panose="020F0502020204030203" pitchFamily="34" charset="0"/>
                <a:cs typeface="Lato" panose="020F0502020204030203" pitchFamily="34" charset="0"/>
              </a:rPr>
              <a:t>Some exemptions from framework- income generating assets, assets held for future capital realisation, assets held for future development, land or buildings that may generate a capital receipt </a:t>
            </a:r>
            <a:endParaRPr sz="1600" dirty="0">
              <a:latin typeface="Lato" panose="020F0502020204030203" pitchFamily="34" charset="0"/>
              <a:ea typeface="Lato" panose="020F0502020204030203" pitchFamily="34" charset="0"/>
              <a:cs typeface="Lato" panose="020F0502020204030203" pitchFamily="34" charset="0"/>
            </a:endParaRPr>
          </a:p>
        </p:txBody>
      </p:sp>
      <p:sp>
        <p:nvSpPr>
          <p:cNvPr id="36" name="Rectangle: Rounded Corners 35">
            <a:extLst>
              <a:ext uri="{FF2B5EF4-FFF2-40B4-BE49-F238E27FC236}">
                <a16:creationId xmlns:a16="http://schemas.microsoft.com/office/drawing/2014/main" id="{47BD04A0-3A97-4A2F-9DEE-266D5B2BA41C}"/>
              </a:ext>
            </a:extLst>
          </p:cNvPr>
          <p:cNvSpPr/>
          <p:nvPr/>
        </p:nvSpPr>
        <p:spPr>
          <a:xfrm>
            <a:off x="384605" y="4738575"/>
            <a:ext cx="2424223" cy="839972"/>
          </a:xfrm>
          <a:prstGeom prst="roundRect">
            <a:avLst/>
          </a:prstGeom>
          <a:solidFill>
            <a:srgbClr val="169A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294D889E-6F48-8052-51FE-E452EE0B63BB}"/>
              </a:ext>
            </a:extLst>
          </p:cNvPr>
          <p:cNvSpPr txBox="1"/>
          <p:nvPr/>
        </p:nvSpPr>
        <p:spPr>
          <a:xfrm>
            <a:off x="629154" y="4972492"/>
            <a:ext cx="1998921" cy="369332"/>
          </a:xfrm>
          <a:prstGeom prst="rect">
            <a:avLst/>
          </a:prstGeom>
          <a:noFill/>
        </p:spPr>
        <p:txBody>
          <a:bodyPr wrap="square" rtlCol="0">
            <a:spAutoFit/>
          </a:bodyPr>
          <a:lstStyle/>
          <a:p>
            <a:pPr algn="ctr"/>
            <a:r>
              <a:rPr lang="en-GB" b="1" dirty="0">
                <a:latin typeface="Lato" panose="020F0502020204030203" pitchFamily="34" charset="0"/>
                <a:ea typeface="Lato" panose="020F0502020204030203" pitchFamily="34" charset="0"/>
                <a:cs typeface="Lato" panose="020F0502020204030203" pitchFamily="34" charset="0"/>
              </a:rPr>
              <a:t>SCOPE</a:t>
            </a:r>
          </a:p>
        </p:txBody>
      </p:sp>
    </p:spTree>
    <p:extLst>
      <p:ext uri="{BB962C8B-B14F-4D97-AF65-F5344CB8AC3E}">
        <p14:creationId xmlns:p14="http://schemas.microsoft.com/office/powerpoint/2010/main" val="4237723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97B4C-2F53-30B3-E3D1-7B785B1213C4}"/>
            </a:ext>
          </a:extLst>
        </p:cNvPr>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2F864672-BB16-A43F-2A92-DA2C1645445D}"/>
              </a:ext>
            </a:extLst>
          </p:cNvPr>
          <p:cNvSpPr/>
          <p:nvPr/>
        </p:nvSpPr>
        <p:spPr>
          <a:xfrm>
            <a:off x="8739998" y="4615496"/>
            <a:ext cx="2447672" cy="1624812"/>
          </a:xfrm>
          <a:prstGeom prst="roundRect">
            <a:avLst/>
          </a:prstGeom>
          <a:solidFill>
            <a:srgbClr val="50E6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Lato" panose="020F0502020204030203" pitchFamily="34" charset="0"/>
              <a:ea typeface="Lato" panose="020F0502020204030203" pitchFamily="34" charset="0"/>
              <a:cs typeface="Lato" panose="020F0502020204030203" pitchFamily="34" charset="0"/>
            </a:endParaRPr>
          </a:p>
        </p:txBody>
      </p:sp>
      <p:sp>
        <p:nvSpPr>
          <p:cNvPr id="39" name="Rectangle: Rounded Corners 38">
            <a:extLst>
              <a:ext uri="{FF2B5EF4-FFF2-40B4-BE49-F238E27FC236}">
                <a16:creationId xmlns:a16="http://schemas.microsoft.com/office/drawing/2014/main" id="{1AFB3ABC-2389-A67F-9C26-2E18CEF73EDB}"/>
              </a:ext>
            </a:extLst>
          </p:cNvPr>
          <p:cNvSpPr/>
          <p:nvPr/>
        </p:nvSpPr>
        <p:spPr>
          <a:xfrm>
            <a:off x="6018813" y="2698327"/>
            <a:ext cx="2447672" cy="1624812"/>
          </a:xfrm>
          <a:prstGeom prst="roundRect">
            <a:avLst/>
          </a:prstGeom>
          <a:solidFill>
            <a:srgbClr val="50E6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Lato" panose="020F0502020204030203" pitchFamily="34" charset="0"/>
              <a:ea typeface="Lato" panose="020F0502020204030203" pitchFamily="34" charset="0"/>
              <a:cs typeface="Lato" panose="020F0502020204030203" pitchFamily="34" charset="0"/>
            </a:endParaRPr>
          </a:p>
        </p:txBody>
      </p:sp>
      <p:sp>
        <p:nvSpPr>
          <p:cNvPr id="28" name="Rectangle: Rounded Corners 27">
            <a:extLst>
              <a:ext uri="{FF2B5EF4-FFF2-40B4-BE49-F238E27FC236}">
                <a16:creationId xmlns:a16="http://schemas.microsoft.com/office/drawing/2014/main" id="{79AFAB96-3209-4D70-9A85-3B477260D7AC}"/>
              </a:ext>
            </a:extLst>
          </p:cNvPr>
          <p:cNvSpPr/>
          <p:nvPr/>
        </p:nvSpPr>
        <p:spPr>
          <a:xfrm>
            <a:off x="6018813" y="4629646"/>
            <a:ext cx="2447672" cy="1624812"/>
          </a:xfrm>
          <a:prstGeom prst="roundRect">
            <a:avLst/>
          </a:prstGeom>
          <a:solidFill>
            <a:srgbClr val="50E6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Lato" panose="020F0502020204030203" pitchFamily="34" charset="0"/>
              <a:ea typeface="Lato" panose="020F0502020204030203" pitchFamily="34" charset="0"/>
              <a:cs typeface="Lato" panose="020F0502020204030203" pitchFamily="34" charset="0"/>
            </a:endParaRPr>
          </a:p>
        </p:txBody>
      </p:sp>
      <p:sp>
        <p:nvSpPr>
          <p:cNvPr id="27" name="Rectangle: Rounded Corners 26">
            <a:extLst>
              <a:ext uri="{FF2B5EF4-FFF2-40B4-BE49-F238E27FC236}">
                <a16:creationId xmlns:a16="http://schemas.microsoft.com/office/drawing/2014/main" id="{7024AD84-4A2C-D107-CEBA-181DA792DA96}"/>
              </a:ext>
            </a:extLst>
          </p:cNvPr>
          <p:cNvSpPr/>
          <p:nvPr/>
        </p:nvSpPr>
        <p:spPr>
          <a:xfrm>
            <a:off x="3297628" y="4629646"/>
            <a:ext cx="2447672" cy="1624812"/>
          </a:xfrm>
          <a:prstGeom prst="roundRect">
            <a:avLst/>
          </a:prstGeom>
          <a:solidFill>
            <a:srgbClr val="50E6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Lato" panose="020F0502020204030203" pitchFamily="34" charset="0"/>
              <a:ea typeface="Lato" panose="020F0502020204030203" pitchFamily="34" charset="0"/>
              <a:cs typeface="Lato" panose="020F0502020204030203" pitchFamily="34" charset="0"/>
            </a:endParaRPr>
          </a:p>
        </p:txBody>
      </p:sp>
      <p:sp>
        <p:nvSpPr>
          <p:cNvPr id="40" name="Rectangle: Rounded Corners 39">
            <a:extLst>
              <a:ext uri="{FF2B5EF4-FFF2-40B4-BE49-F238E27FC236}">
                <a16:creationId xmlns:a16="http://schemas.microsoft.com/office/drawing/2014/main" id="{E908F7A4-2135-32A3-6EE9-D3FCF555557E}"/>
              </a:ext>
            </a:extLst>
          </p:cNvPr>
          <p:cNvSpPr/>
          <p:nvPr/>
        </p:nvSpPr>
        <p:spPr>
          <a:xfrm>
            <a:off x="3252243" y="2698327"/>
            <a:ext cx="2447672" cy="1624812"/>
          </a:xfrm>
          <a:prstGeom prst="roundRect">
            <a:avLst/>
          </a:prstGeom>
          <a:solidFill>
            <a:srgbClr val="50E6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Lato" panose="020F0502020204030203" pitchFamily="34" charset="0"/>
              <a:ea typeface="Lato" panose="020F0502020204030203" pitchFamily="34" charset="0"/>
              <a:cs typeface="Lato" panose="020F0502020204030203" pitchFamily="34" charset="0"/>
            </a:endParaRPr>
          </a:p>
        </p:txBody>
      </p:sp>
      <p:sp>
        <p:nvSpPr>
          <p:cNvPr id="41" name="Rectangle: Rounded Corners 40">
            <a:extLst>
              <a:ext uri="{FF2B5EF4-FFF2-40B4-BE49-F238E27FC236}">
                <a16:creationId xmlns:a16="http://schemas.microsoft.com/office/drawing/2014/main" id="{925CAE13-EAB1-7FB4-A6B0-43DF92219BD4}"/>
              </a:ext>
            </a:extLst>
          </p:cNvPr>
          <p:cNvSpPr/>
          <p:nvPr/>
        </p:nvSpPr>
        <p:spPr>
          <a:xfrm>
            <a:off x="498387" y="2698327"/>
            <a:ext cx="2447672" cy="1624812"/>
          </a:xfrm>
          <a:prstGeom prst="roundRect">
            <a:avLst/>
          </a:prstGeom>
          <a:solidFill>
            <a:srgbClr val="50E6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Lato" panose="020F0502020204030203" pitchFamily="34" charset="0"/>
              <a:ea typeface="Lato" panose="020F0502020204030203" pitchFamily="34" charset="0"/>
              <a:cs typeface="Lato" panose="020F0502020204030203" pitchFamily="34" charset="0"/>
            </a:endParaRPr>
          </a:p>
        </p:txBody>
      </p:sp>
      <p:sp>
        <p:nvSpPr>
          <p:cNvPr id="10" name="Rectangle: Rounded Corners 9">
            <a:extLst>
              <a:ext uri="{FF2B5EF4-FFF2-40B4-BE49-F238E27FC236}">
                <a16:creationId xmlns:a16="http://schemas.microsoft.com/office/drawing/2014/main" id="{CECAFACE-9170-0D7A-006D-EB4DC145441E}"/>
              </a:ext>
            </a:extLst>
          </p:cNvPr>
          <p:cNvSpPr/>
          <p:nvPr/>
        </p:nvSpPr>
        <p:spPr>
          <a:xfrm>
            <a:off x="510112" y="4629646"/>
            <a:ext cx="2447672" cy="1624812"/>
          </a:xfrm>
          <a:prstGeom prst="roundRect">
            <a:avLst/>
          </a:prstGeom>
          <a:solidFill>
            <a:srgbClr val="50E6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Lato" panose="020F0502020204030203" pitchFamily="34" charset="0"/>
              <a:ea typeface="Lato" panose="020F0502020204030203" pitchFamily="34" charset="0"/>
              <a:cs typeface="Lato" panose="020F0502020204030203" pitchFamily="34" charset="0"/>
            </a:endParaRPr>
          </a:p>
        </p:txBody>
      </p:sp>
      <p:sp>
        <p:nvSpPr>
          <p:cNvPr id="2" name="Title 1">
            <a:extLst>
              <a:ext uri="{FF2B5EF4-FFF2-40B4-BE49-F238E27FC236}">
                <a16:creationId xmlns:a16="http://schemas.microsoft.com/office/drawing/2014/main" id="{FDC645A9-ABCD-AAB0-6FC2-4668F14D90ED}"/>
              </a:ext>
            </a:extLst>
          </p:cNvPr>
          <p:cNvSpPr>
            <a:spLocks noGrp="1"/>
          </p:cNvSpPr>
          <p:nvPr>
            <p:ph type="title"/>
          </p:nvPr>
        </p:nvSpPr>
        <p:spPr>
          <a:xfrm>
            <a:off x="237068" y="258033"/>
            <a:ext cx="10820400" cy="1325563"/>
          </a:xfrm>
        </p:spPr>
        <p:txBody>
          <a:bodyPr>
            <a:normAutofit/>
          </a:bodyPr>
          <a:lstStyle/>
          <a:p>
            <a:r>
              <a:rPr lang="en-GB" sz="4000" b="1" dirty="0">
                <a:latin typeface="Lato" panose="020F0502020204030203" pitchFamily="34" charset="0"/>
                <a:ea typeface="Lato" panose="020F0502020204030203" pitchFamily="34" charset="0"/>
                <a:cs typeface="Lato" panose="020F0502020204030203" pitchFamily="34" charset="0"/>
              </a:rPr>
              <a:t>Protecting Local Services: Asset and Devolution Framework</a:t>
            </a:r>
          </a:p>
        </p:txBody>
      </p:sp>
      <p:sp>
        <p:nvSpPr>
          <p:cNvPr id="12" name="object 12">
            <a:extLst>
              <a:ext uri="{FF2B5EF4-FFF2-40B4-BE49-F238E27FC236}">
                <a16:creationId xmlns:a16="http://schemas.microsoft.com/office/drawing/2014/main" id="{05EEF763-1BE0-9E03-A9DC-F578D7D8A70E}"/>
              </a:ext>
            </a:extLst>
          </p:cNvPr>
          <p:cNvSpPr txBox="1"/>
          <p:nvPr/>
        </p:nvSpPr>
        <p:spPr>
          <a:xfrm>
            <a:off x="835785" y="4795319"/>
            <a:ext cx="1836667" cy="1398460"/>
          </a:xfrm>
          <a:prstGeom prst="rect">
            <a:avLst/>
          </a:prstGeom>
        </p:spPr>
        <p:txBody>
          <a:bodyPr vert="horz" wrap="square" lIns="0" tIns="13335" rIns="0" bIns="0" rtlCol="0">
            <a:spAutoFit/>
          </a:bodyPr>
          <a:lstStyle/>
          <a:p>
            <a:pPr algn="ctr"/>
            <a:r>
              <a:rPr lang="en-GB" dirty="0">
                <a:latin typeface="Lato" panose="020F0502020204030203" pitchFamily="34" charset="0"/>
                <a:ea typeface="Lato" panose="020F0502020204030203" pitchFamily="34" charset="0"/>
                <a:cs typeface="Lato" panose="020F0502020204030203" pitchFamily="34" charset="0"/>
              </a:rPr>
              <a:t>Expressions of Interest period – deadline 30 September: first come, first served</a:t>
            </a:r>
          </a:p>
        </p:txBody>
      </p:sp>
      <p:sp>
        <p:nvSpPr>
          <p:cNvPr id="16" name="object 16">
            <a:extLst>
              <a:ext uri="{FF2B5EF4-FFF2-40B4-BE49-F238E27FC236}">
                <a16:creationId xmlns:a16="http://schemas.microsoft.com/office/drawing/2014/main" id="{46AA2EED-CCAF-CE4F-6C7A-B309D5A0B096}"/>
              </a:ext>
            </a:extLst>
          </p:cNvPr>
          <p:cNvSpPr txBox="1"/>
          <p:nvPr/>
        </p:nvSpPr>
        <p:spPr>
          <a:xfrm>
            <a:off x="711651" y="2950001"/>
            <a:ext cx="2084937" cy="1121461"/>
          </a:xfrm>
          <a:prstGeom prst="rect">
            <a:avLst/>
          </a:prstGeom>
        </p:spPr>
        <p:txBody>
          <a:bodyPr vert="horz" wrap="square" lIns="0" tIns="13335" rIns="0" bIns="0" rtlCol="0">
            <a:spAutoFit/>
          </a:bodyPr>
          <a:lstStyle/>
          <a:p>
            <a:pPr algn="ctr"/>
            <a:r>
              <a:rPr lang="en-GB" dirty="0">
                <a:latin typeface="Lato" panose="020F0502020204030203" pitchFamily="34" charset="0"/>
                <a:ea typeface="Lato" panose="020F0502020204030203" pitchFamily="34" charset="0"/>
                <a:cs typeface="Lato" panose="020F0502020204030203" pitchFamily="34" charset="0"/>
              </a:rPr>
              <a:t>Available asset and service information will be shared – inc. TUPE</a:t>
            </a:r>
          </a:p>
        </p:txBody>
      </p:sp>
      <p:sp>
        <p:nvSpPr>
          <p:cNvPr id="29" name="Rectangle: Rounded Corners 28">
            <a:extLst>
              <a:ext uri="{FF2B5EF4-FFF2-40B4-BE49-F238E27FC236}">
                <a16:creationId xmlns:a16="http://schemas.microsoft.com/office/drawing/2014/main" id="{9EB32E4B-50EB-BD4D-757B-DE36AC8FE2D2}"/>
              </a:ext>
            </a:extLst>
          </p:cNvPr>
          <p:cNvSpPr/>
          <p:nvPr/>
        </p:nvSpPr>
        <p:spPr>
          <a:xfrm>
            <a:off x="521836" y="1551848"/>
            <a:ext cx="2424223" cy="839972"/>
          </a:xfrm>
          <a:prstGeom prst="roundRect">
            <a:avLst/>
          </a:prstGeom>
          <a:solidFill>
            <a:srgbClr val="169A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9C1772F9-E2FE-A730-AC89-FA8C36F0317C}"/>
              </a:ext>
            </a:extLst>
          </p:cNvPr>
          <p:cNvSpPr txBox="1"/>
          <p:nvPr/>
        </p:nvSpPr>
        <p:spPr>
          <a:xfrm>
            <a:off x="766385" y="1785765"/>
            <a:ext cx="1998921" cy="369332"/>
          </a:xfrm>
          <a:prstGeom prst="rect">
            <a:avLst/>
          </a:prstGeom>
          <a:noFill/>
        </p:spPr>
        <p:txBody>
          <a:bodyPr wrap="square" rtlCol="0">
            <a:spAutoFit/>
          </a:bodyPr>
          <a:lstStyle/>
          <a:p>
            <a:pPr algn="ctr"/>
            <a:r>
              <a:rPr lang="en-GB" b="1" dirty="0">
                <a:latin typeface="Lato" panose="020F0502020204030203" pitchFamily="34" charset="0"/>
                <a:ea typeface="Lato" panose="020F0502020204030203" pitchFamily="34" charset="0"/>
                <a:cs typeface="Lato" panose="020F0502020204030203" pitchFamily="34" charset="0"/>
              </a:rPr>
              <a:t>PROCESS</a:t>
            </a:r>
          </a:p>
        </p:txBody>
      </p:sp>
      <p:sp>
        <p:nvSpPr>
          <p:cNvPr id="33" name="object 8">
            <a:extLst>
              <a:ext uri="{FF2B5EF4-FFF2-40B4-BE49-F238E27FC236}">
                <a16:creationId xmlns:a16="http://schemas.microsoft.com/office/drawing/2014/main" id="{20424378-9F5A-6B3A-041B-E64BA2B3EDCB}"/>
              </a:ext>
            </a:extLst>
          </p:cNvPr>
          <p:cNvSpPr txBox="1"/>
          <p:nvPr/>
        </p:nvSpPr>
        <p:spPr>
          <a:xfrm>
            <a:off x="3497043" y="5085473"/>
            <a:ext cx="2050586" cy="844462"/>
          </a:xfrm>
          <a:prstGeom prst="rect">
            <a:avLst/>
          </a:prstGeom>
        </p:spPr>
        <p:txBody>
          <a:bodyPr vert="horz" wrap="square" lIns="0" tIns="13335" rIns="0" bIns="0" rtlCol="0">
            <a:spAutoFit/>
          </a:bodyPr>
          <a:lstStyle/>
          <a:p>
            <a:pPr algn="ctr"/>
            <a:r>
              <a:rPr lang="en-GB" dirty="0">
                <a:latin typeface="Lato" panose="020F0502020204030203" pitchFamily="34" charset="0"/>
                <a:ea typeface="Lato" panose="020F0502020204030203" pitchFamily="34" charset="0"/>
                <a:cs typeface="Lato" panose="020F0502020204030203" pitchFamily="34" charset="0"/>
              </a:rPr>
              <a:t>RDC assess viability and internal consultation </a:t>
            </a:r>
          </a:p>
        </p:txBody>
      </p:sp>
      <p:sp>
        <p:nvSpPr>
          <p:cNvPr id="34" name="object 12">
            <a:extLst>
              <a:ext uri="{FF2B5EF4-FFF2-40B4-BE49-F238E27FC236}">
                <a16:creationId xmlns:a16="http://schemas.microsoft.com/office/drawing/2014/main" id="{C0848E9F-6010-B6A1-EB08-D9BFC3CC0982}"/>
              </a:ext>
            </a:extLst>
          </p:cNvPr>
          <p:cNvSpPr txBox="1"/>
          <p:nvPr/>
        </p:nvSpPr>
        <p:spPr>
          <a:xfrm>
            <a:off x="3450467" y="2889258"/>
            <a:ext cx="2050586" cy="1398460"/>
          </a:xfrm>
          <a:prstGeom prst="rect">
            <a:avLst/>
          </a:prstGeom>
        </p:spPr>
        <p:txBody>
          <a:bodyPr vert="horz" wrap="square" lIns="0" tIns="13335" rIns="0" bIns="0" rtlCol="0">
            <a:spAutoFit/>
          </a:bodyPr>
          <a:lstStyle/>
          <a:p>
            <a:pPr algn="ctr"/>
            <a:r>
              <a:rPr lang="en-GB" dirty="0">
                <a:latin typeface="Lato" panose="020F0502020204030203" pitchFamily="34" charset="0"/>
                <a:ea typeface="Lato" panose="020F0502020204030203" pitchFamily="34" charset="0"/>
                <a:cs typeface="Lato" panose="020F0502020204030203" pitchFamily="34" charset="0"/>
              </a:rPr>
              <a:t>Property &amp; Service Investment &amp; Disposal Panel (PSIDP) consider EOIs</a:t>
            </a:r>
          </a:p>
        </p:txBody>
      </p:sp>
      <p:sp>
        <p:nvSpPr>
          <p:cNvPr id="35" name="object 16">
            <a:extLst>
              <a:ext uri="{FF2B5EF4-FFF2-40B4-BE49-F238E27FC236}">
                <a16:creationId xmlns:a16="http://schemas.microsoft.com/office/drawing/2014/main" id="{6136457F-7082-1AED-4404-4E9EC258D98A}"/>
              </a:ext>
            </a:extLst>
          </p:cNvPr>
          <p:cNvSpPr txBox="1"/>
          <p:nvPr/>
        </p:nvSpPr>
        <p:spPr>
          <a:xfrm>
            <a:off x="6200180" y="3166257"/>
            <a:ext cx="2084937" cy="844462"/>
          </a:xfrm>
          <a:prstGeom prst="rect">
            <a:avLst/>
          </a:prstGeom>
        </p:spPr>
        <p:txBody>
          <a:bodyPr vert="horz" wrap="square" lIns="0" tIns="13335" rIns="0" bIns="0" rtlCol="0">
            <a:spAutoFit/>
          </a:bodyPr>
          <a:lstStyle/>
          <a:p>
            <a:pPr algn="ctr"/>
            <a:r>
              <a:rPr lang="en-GB" dirty="0">
                <a:latin typeface="Lato" panose="020F0502020204030203" pitchFamily="34" charset="0"/>
                <a:ea typeface="Lato" panose="020F0502020204030203" pitchFamily="34" charset="0"/>
                <a:cs typeface="Lato" panose="020F0502020204030203" pitchFamily="34" charset="0"/>
              </a:rPr>
              <a:t>A Business Plan may be requested by the PSIDP</a:t>
            </a:r>
          </a:p>
        </p:txBody>
      </p:sp>
      <p:sp>
        <p:nvSpPr>
          <p:cNvPr id="5" name="object 16">
            <a:extLst>
              <a:ext uri="{FF2B5EF4-FFF2-40B4-BE49-F238E27FC236}">
                <a16:creationId xmlns:a16="http://schemas.microsoft.com/office/drawing/2014/main" id="{B00B2BC4-F687-4943-2FC5-2CD095AA6A87}"/>
              </a:ext>
            </a:extLst>
          </p:cNvPr>
          <p:cNvSpPr txBox="1"/>
          <p:nvPr/>
        </p:nvSpPr>
        <p:spPr>
          <a:xfrm>
            <a:off x="6200178" y="5005671"/>
            <a:ext cx="2084937" cy="844462"/>
          </a:xfrm>
          <a:prstGeom prst="rect">
            <a:avLst/>
          </a:prstGeom>
        </p:spPr>
        <p:txBody>
          <a:bodyPr vert="horz" wrap="square" lIns="0" tIns="13335" rIns="0" bIns="0" rtlCol="0">
            <a:spAutoFit/>
          </a:bodyPr>
          <a:lstStyle/>
          <a:p>
            <a:pPr algn="ctr"/>
            <a:r>
              <a:rPr lang="en-GB" dirty="0">
                <a:latin typeface="Lato" panose="020F0502020204030203" pitchFamily="34" charset="0"/>
                <a:ea typeface="Lato" panose="020F0502020204030203" pitchFamily="34" charset="0"/>
                <a:cs typeface="Lato" panose="020F0502020204030203" pitchFamily="34" charset="0"/>
              </a:rPr>
              <a:t>PSIDP recommend transfer to Council (Heads of Terms)</a:t>
            </a:r>
          </a:p>
        </p:txBody>
      </p:sp>
      <p:sp>
        <p:nvSpPr>
          <p:cNvPr id="11" name="Arrow: Chevron 10">
            <a:extLst>
              <a:ext uri="{FF2B5EF4-FFF2-40B4-BE49-F238E27FC236}">
                <a16:creationId xmlns:a16="http://schemas.microsoft.com/office/drawing/2014/main" id="{A4029752-653D-9E01-8E34-883772EDE6D4}"/>
              </a:ext>
            </a:extLst>
          </p:cNvPr>
          <p:cNvSpPr/>
          <p:nvPr/>
        </p:nvSpPr>
        <p:spPr>
          <a:xfrm rot="5400000">
            <a:off x="1552102" y="4222816"/>
            <a:ext cx="404037" cy="381325"/>
          </a:xfrm>
          <a:prstGeom prst="chevron">
            <a:avLst/>
          </a:prstGeom>
          <a:solidFill>
            <a:srgbClr val="169A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bject 16">
            <a:extLst>
              <a:ext uri="{FF2B5EF4-FFF2-40B4-BE49-F238E27FC236}">
                <a16:creationId xmlns:a16="http://schemas.microsoft.com/office/drawing/2014/main" id="{1BA15E7E-5C87-C0A1-A9F4-B0F4DC93C2A3}"/>
              </a:ext>
            </a:extLst>
          </p:cNvPr>
          <p:cNvSpPr txBox="1"/>
          <p:nvPr/>
        </p:nvSpPr>
        <p:spPr>
          <a:xfrm>
            <a:off x="8921365" y="5362472"/>
            <a:ext cx="2084937" cy="290464"/>
          </a:xfrm>
          <a:prstGeom prst="rect">
            <a:avLst/>
          </a:prstGeom>
        </p:spPr>
        <p:txBody>
          <a:bodyPr vert="horz" wrap="square" lIns="0" tIns="13335" rIns="0" bIns="0" rtlCol="0">
            <a:spAutoFit/>
          </a:bodyPr>
          <a:lstStyle/>
          <a:p>
            <a:pPr algn="ctr"/>
            <a:r>
              <a:rPr lang="en-GB" dirty="0">
                <a:latin typeface="Lato" panose="020F0502020204030203" pitchFamily="34" charset="0"/>
                <a:ea typeface="Lato" panose="020F0502020204030203" pitchFamily="34" charset="0"/>
                <a:cs typeface="Lato" panose="020F0502020204030203" pitchFamily="34" charset="0"/>
              </a:rPr>
              <a:t>Transfer</a:t>
            </a:r>
          </a:p>
        </p:txBody>
      </p:sp>
      <p:sp>
        <p:nvSpPr>
          <p:cNvPr id="23" name="Arrow: Chevron 22">
            <a:extLst>
              <a:ext uri="{FF2B5EF4-FFF2-40B4-BE49-F238E27FC236}">
                <a16:creationId xmlns:a16="http://schemas.microsoft.com/office/drawing/2014/main" id="{1B183763-A915-6614-B6E6-F454C21B25B4}"/>
              </a:ext>
            </a:extLst>
          </p:cNvPr>
          <p:cNvSpPr/>
          <p:nvPr/>
        </p:nvSpPr>
        <p:spPr>
          <a:xfrm>
            <a:off x="2882729" y="5218298"/>
            <a:ext cx="404037" cy="381325"/>
          </a:xfrm>
          <a:prstGeom prst="chevron">
            <a:avLst/>
          </a:prstGeom>
          <a:solidFill>
            <a:srgbClr val="169A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Arrow: Chevron 24">
            <a:extLst>
              <a:ext uri="{FF2B5EF4-FFF2-40B4-BE49-F238E27FC236}">
                <a16:creationId xmlns:a16="http://schemas.microsoft.com/office/drawing/2014/main" id="{02365025-7ED9-D160-D577-728FD22B041B}"/>
              </a:ext>
            </a:extLst>
          </p:cNvPr>
          <p:cNvSpPr/>
          <p:nvPr/>
        </p:nvSpPr>
        <p:spPr>
          <a:xfrm>
            <a:off x="5602062" y="3320070"/>
            <a:ext cx="404037" cy="381325"/>
          </a:xfrm>
          <a:prstGeom prst="chevron">
            <a:avLst/>
          </a:prstGeom>
          <a:solidFill>
            <a:srgbClr val="169A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Arrow: Chevron 25">
            <a:extLst>
              <a:ext uri="{FF2B5EF4-FFF2-40B4-BE49-F238E27FC236}">
                <a16:creationId xmlns:a16="http://schemas.microsoft.com/office/drawing/2014/main" id="{CEEC2CB8-DAC1-2530-B75A-A987456A4180}"/>
              </a:ext>
            </a:extLst>
          </p:cNvPr>
          <p:cNvSpPr/>
          <p:nvPr/>
        </p:nvSpPr>
        <p:spPr>
          <a:xfrm rot="16200000">
            <a:off x="4319445" y="4343893"/>
            <a:ext cx="404037" cy="381325"/>
          </a:xfrm>
          <a:prstGeom prst="chevron">
            <a:avLst/>
          </a:prstGeom>
          <a:solidFill>
            <a:srgbClr val="169A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Arrow: Chevron 41">
            <a:extLst>
              <a:ext uri="{FF2B5EF4-FFF2-40B4-BE49-F238E27FC236}">
                <a16:creationId xmlns:a16="http://schemas.microsoft.com/office/drawing/2014/main" id="{9E071307-8BBD-2360-610F-8C0E1F3E98B6}"/>
              </a:ext>
            </a:extLst>
          </p:cNvPr>
          <p:cNvSpPr/>
          <p:nvPr/>
        </p:nvSpPr>
        <p:spPr>
          <a:xfrm rot="5400000">
            <a:off x="7040629" y="4222815"/>
            <a:ext cx="404037" cy="381325"/>
          </a:xfrm>
          <a:prstGeom prst="chevron">
            <a:avLst/>
          </a:prstGeom>
          <a:solidFill>
            <a:srgbClr val="169A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Arrow: Chevron 42">
            <a:extLst>
              <a:ext uri="{FF2B5EF4-FFF2-40B4-BE49-F238E27FC236}">
                <a16:creationId xmlns:a16="http://schemas.microsoft.com/office/drawing/2014/main" id="{339A6E17-EF85-AF23-1042-CBA5218782EE}"/>
              </a:ext>
            </a:extLst>
          </p:cNvPr>
          <p:cNvSpPr/>
          <p:nvPr/>
        </p:nvSpPr>
        <p:spPr>
          <a:xfrm>
            <a:off x="8340308" y="5218297"/>
            <a:ext cx="404037" cy="381325"/>
          </a:xfrm>
          <a:prstGeom prst="chevron">
            <a:avLst/>
          </a:prstGeom>
          <a:solidFill>
            <a:srgbClr val="169A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19351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9B721-2747-C175-FC90-29864C995C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FFB028-3543-E5CC-D5DD-C1391015800F}"/>
              </a:ext>
            </a:extLst>
          </p:cNvPr>
          <p:cNvSpPr>
            <a:spLocks noGrp="1"/>
          </p:cNvSpPr>
          <p:nvPr>
            <p:ph type="title"/>
          </p:nvPr>
        </p:nvSpPr>
        <p:spPr>
          <a:xfrm>
            <a:off x="237068" y="258033"/>
            <a:ext cx="10820400" cy="1325563"/>
          </a:xfrm>
        </p:spPr>
        <p:txBody>
          <a:bodyPr>
            <a:normAutofit/>
          </a:bodyPr>
          <a:lstStyle/>
          <a:p>
            <a:r>
              <a:rPr lang="en-GB" sz="4000" b="1" dirty="0">
                <a:latin typeface="Lato" panose="020F0502020204030203" pitchFamily="34" charset="0"/>
                <a:ea typeface="Lato" panose="020F0502020204030203" pitchFamily="34" charset="0"/>
                <a:cs typeface="Lato" panose="020F0502020204030203" pitchFamily="34" charset="0"/>
              </a:rPr>
              <a:t>Protecting Local Services: Asset and Devolution Framework</a:t>
            </a:r>
          </a:p>
        </p:txBody>
      </p:sp>
      <p:pic>
        <p:nvPicPr>
          <p:cNvPr id="3" name="Content Placeholder 5" descr="A screenshot of a website&#10;&#10;AI-generated content may be incorrect.">
            <a:extLst>
              <a:ext uri="{FF2B5EF4-FFF2-40B4-BE49-F238E27FC236}">
                <a16:creationId xmlns:a16="http://schemas.microsoft.com/office/drawing/2014/main" id="{FF275A5A-48E4-9641-7A23-86A644A8DD6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21734"/>
          <a:stretch/>
        </p:blipFill>
        <p:spPr>
          <a:xfrm>
            <a:off x="1397880" y="3311160"/>
            <a:ext cx="9240293" cy="3405594"/>
          </a:xfrm>
        </p:spPr>
      </p:pic>
      <p:sp>
        <p:nvSpPr>
          <p:cNvPr id="9" name="TextBox 8">
            <a:extLst>
              <a:ext uri="{FF2B5EF4-FFF2-40B4-BE49-F238E27FC236}">
                <a16:creationId xmlns:a16="http://schemas.microsoft.com/office/drawing/2014/main" id="{01469566-E196-AEC6-99F9-C87A5FEFD7DF}"/>
              </a:ext>
            </a:extLst>
          </p:cNvPr>
          <p:cNvSpPr txBox="1"/>
          <p:nvPr/>
        </p:nvSpPr>
        <p:spPr>
          <a:xfrm>
            <a:off x="350872" y="1583596"/>
            <a:ext cx="11334307" cy="1631216"/>
          </a:xfrm>
          <a:prstGeom prst="rect">
            <a:avLst/>
          </a:prstGeom>
          <a:noFill/>
        </p:spPr>
        <p:txBody>
          <a:bodyPr wrap="square" rtlCol="0">
            <a:spAutoFit/>
          </a:bodyPr>
          <a:lstStyle/>
          <a:p>
            <a:r>
              <a:rPr lang="en-GB" sz="2000" b="1" dirty="0">
                <a:latin typeface="Lato" panose="020F0502020204030203" pitchFamily="34" charset="0"/>
                <a:ea typeface="Lato" panose="020F0502020204030203" pitchFamily="34" charset="0"/>
                <a:cs typeface="Lato" panose="020F0502020204030203" pitchFamily="34" charset="0"/>
              </a:rPr>
              <a:t>Next steps</a:t>
            </a:r>
            <a:br>
              <a:rPr lang="en-GB" sz="2000" b="1" dirty="0">
                <a:latin typeface="Lato" panose="020F0502020204030203" pitchFamily="34" charset="0"/>
                <a:ea typeface="Lato" panose="020F0502020204030203" pitchFamily="34" charset="0"/>
                <a:cs typeface="Lato" panose="020F0502020204030203" pitchFamily="34" charset="0"/>
              </a:rPr>
            </a:br>
            <a:endParaRPr lang="en-GB" sz="2000" b="1" dirty="0">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GB" sz="2000" dirty="0">
                <a:latin typeface="Lato" panose="020F0502020204030203" pitchFamily="34" charset="0"/>
                <a:ea typeface="Lato" panose="020F0502020204030203" pitchFamily="34" charset="0"/>
                <a:cs typeface="Lato" panose="020F0502020204030203" pitchFamily="34" charset="0"/>
              </a:rPr>
              <a:t>Rother devolution website has been set up with information on FAQs and the Expression of Interest Form: </a:t>
            </a:r>
            <a:r>
              <a:rPr lang="en-GB" sz="2000" dirty="0">
                <a:latin typeface="Lato" panose="020F0502020204030203" pitchFamily="34" charset="0"/>
                <a:ea typeface="Lato" panose="020F0502020204030203" pitchFamily="34" charset="0"/>
                <a:cs typeface="Lato" panose="020F0502020204030203" pitchFamily="34" charset="0"/>
                <a:hlinkClick r:id="rId3"/>
              </a:rPr>
              <a:t>Asset Devolution</a:t>
            </a:r>
            <a:endParaRPr lang="en-GB" sz="2000" dirty="0">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GB" sz="2000" dirty="0">
                <a:latin typeface="Lato" panose="020F0502020204030203" pitchFamily="34" charset="0"/>
                <a:ea typeface="Lato" panose="020F0502020204030203" pitchFamily="34" charset="0"/>
                <a:cs typeface="Lato" panose="020F0502020204030203" pitchFamily="34" charset="0"/>
              </a:rPr>
              <a:t>Questions can be sent to a dedicated inbox: </a:t>
            </a:r>
            <a:r>
              <a:rPr lang="en-GB" sz="2000" b="0" i="0" u="sng" dirty="0">
                <a:solidFill>
                  <a:srgbClr val="0D6EFD"/>
                </a:solidFill>
                <a:effectLst/>
                <a:latin typeface="Lato" panose="020F0502020204030203" pitchFamily="34" charset="0"/>
                <a:ea typeface="Lato" panose="020F0502020204030203" pitchFamily="34" charset="0"/>
                <a:cs typeface="Lato" panose="020F0502020204030203" pitchFamily="34" charset="0"/>
                <a:hlinkClick r:id="rId4"/>
              </a:rPr>
              <a:t>Devolution@rother.gov.uk</a:t>
            </a:r>
            <a:r>
              <a:rPr lang="en-GB" sz="2000" b="0" i="0" dirty="0">
                <a:solidFill>
                  <a:srgbClr val="212529"/>
                </a:solidFill>
                <a:effectLst/>
                <a:latin typeface="Lato" panose="020F0502020204030203" pitchFamily="34" charset="0"/>
                <a:ea typeface="Lato" panose="020F0502020204030203" pitchFamily="34" charset="0"/>
                <a:cs typeface="Lato" panose="020F0502020204030203" pitchFamily="34" charset="0"/>
              </a:rPr>
              <a:t> </a:t>
            </a:r>
            <a:r>
              <a:rPr lang="en-GB" sz="2000"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2599288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6CD16-B6F6-E3B4-62A2-7FA16FDF47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6FEBA8-6E5F-E7A7-93AF-198D14C837F2}"/>
              </a:ext>
            </a:extLst>
          </p:cNvPr>
          <p:cNvSpPr>
            <a:spLocks noGrp="1"/>
          </p:cNvSpPr>
          <p:nvPr>
            <p:ph type="ctrTitle"/>
          </p:nvPr>
        </p:nvSpPr>
        <p:spPr>
          <a:xfrm>
            <a:off x="1524000" y="2235200"/>
            <a:ext cx="9144000" cy="2387600"/>
          </a:xfrm>
        </p:spPr>
        <p:txBody>
          <a:bodyPr/>
          <a:lstStyle/>
          <a:p>
            <a:r>
              <a:rPr lang="en-GB" b="1">
                <a:latin typeface="Lato" panose="020F0502020204030203" pitchFamily="34" charset="0"/>
                <a:ea typeface="Lato" panose="020F0502020204030203" pitchFamily="34" charset="0"/>
                <a:cs typeface="Lato" panose="020F0502020204030203" pitchFamily="34" charset="0"/>
              </a:rPr>
              <a:t>Feedback, questions &amp; answers</a:t>
            </a:r>
            <a:endParaRPr lang="en-US" b="1">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148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E638F-B294-77DA-59E6-EC124150D934}"/>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63B52BE-8AAB-0A21-93BD-6905FF4263C3}"/>
              </a:ext>
            </a:extLst>
          </p:cNvPr>
          <p:cNvSpPr/>
          <p:nvPr/>
        </p:nvSpPr>
        <p:spPr>
          <a:xfrm>
            <a:off x="257740" y="3692315"/>
            <a:ext cx="7336344" cy="1163981"/>
          </a:xfrm>
          <a:prstGeom prst="roundRect">
            <a:avLst/>
          </a:prstGeom>
          <a:solidFill>
            <a:srgbClr val="75EBC6"/>
          </a:solidFill>
          <a:ln>
            <a:solidFill>
              <a:srgbClr val="50E6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21BB9938-1B80-BD14-DD79-965F61B19795}"/>
              </a:ext>
            </a:extLst>
          </p:cNvPr>
          <p:cNvSpPr/>
          <p:nvPr/>
        </p:nvSpPr>
        <p:spPr>
          <a:xfrm>
            <a:off x="240631" y="2264006"/>
            <a:ext cx="7336343" cy="1163981"/>
          </a:xfrm>
          <a:prstGeom prst="roundRect">
            <a:avLst/>
          </a:prstGeom>
          <a:solidFill>
            <a:srgbClr val="C9F7E9"/>
          </a:solidFill>
          <a:ln>
            <a:solidFill>
              <a:srgbClr val="8AEE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62E6284-F164-81A6-865C-B06533164B51}"/>
              </a:ext>
            </a:extLst>
          </p:cNvPr>
          <p:cNvSpPr txBox="1">
            <a:spLocks noGrp="1"/>
          </p:cNvSpPr>
          <p:nvPr>
            <p:ph type="title"/>
          </p:nvPr>
        </p:nvSpPr>
        <p:spPr>
          <a:xfrm>
            <a:off x="97051" y="96144"/>
            <a:ext cx="6567417" cy="1325563"/>
          </a:xfrm>
        </p:spPr>
        <p:txBody>
          <a:bodyPr>
            <a:normAutofit/>
          </a:bodyPr>
          <a:lstStyle/>
          <a:p>
            <a:r>
              <a:rPr lang="en-GB" b="1" dirty="0">
                <a:latin typeface="Lato" panose="020F0502020204030203" pitchFamily="34" charset="0"/>
                <a:ea typeface="Lato" panose="020F0502020204030203" pitchFamily="34" charset="0"/>
                <a:cs typeface="Lato" panose="020F0502020204030203" pitchFamily="34" charset="0"/>
              </a:rPr>
              <a:t>Devolution White Paper</a:t>
            </a:r>
          </a:p>
        </p:txBody>
      </p:sp>
      <p:pic>
        <p:nvPicPr>
          <p:cNvPr id="4" name="object 2">
            <a:extLst>
              <a:ext uri="{FF2B5EF4-FFF2-40B4-BE49-F238E27FC236}">
                <a16:creationId xmlns:a16="http://schemas.microsoft.com/office/drawing/2014/main" id="{9FB26FD5-28F9-122F-3CBA-1E4DE16CEF87}"/>
              </a:ext>
            </a:extLst>
          </p:cNvPr>
          <p:cNvPicPr>
            <a:picLocks noChangeAspect="1"/>
          </p:cNvPicPr>
          <p:nvPr/>
        </p:nvPicPr>
        <p:blipFill>
          <a:blip r:embed="rId3"/>
          <a:stretch>
            <a:fillRect/>
          </a:stretch>
        </p:blipFill>
        <p:spPr>
          <a:xfrm>
            <a:off x="7754773" y="246222"/>
            <a:ext cx="4196595" cy="6222311"/>
          </a:xfrm>
          <a:prstGeom prst="rect">
            <a:avLst/>
          </a:prstGeom>
          <a:noFill/>
          <a:ln cap="flat">
            <a:noFill/>
          </a:ln>
        </p:spPr>
      </p:pic>
      <p:sp>
        <p:nvSpPr>
          <p:cNvPr id="8" name="Rectangle: Rounded Corners 7">
            <a:extLst>
              <a:ext uri="{FF2B5EF4-FFF2-40B4-BE49-F238E27FC236}">
                <a16:creationId xmlns:a16="http://schemas.microsoft.com/office/drawing/2014/main" id="{1BE13AD4-DC87-AB28-3550-ABAB00C647EF}"/>
              </a:ext>
            </a:extLst>
          </p:cNvPr>
          <p:cNvSpPr/>
          <p:nvPr/>
        </p:nvSpPr>
        <p:spPr>
          <a:xfrm>
            <a:off x="240630" y="5110817"/>
            <a:ext cx="7336344" cy="1163981"/>
          </a:xfrm>
          <a:prstGeom prst="roundRect">
            <a:avLst/>
          </a:prstGeom>
          <a:solidFill>
            <a:srgbClr val="1DC994"/>
          </a:solidFill>
          <a:ln>
            <a:solidFill>
              <a:srgbClr val="50E6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D6FB224-F11C-063B-702D-C09911AF8AB7}"/>
              </a:ext>
            </a:extLst>
          </p:cNvPr>
          <p:cNvSpPr txBox="1">
            <a:spLocks noGrp="1"/>
          </p:cNvSpPr>
          <p:nvPr>
            <p:ph idx="1"/>
          </p:nvPr>
        </p:nvSpPr>
        <p:spPr>
          <a:xfrm>
            <a:off x="97051" y="1255067"/>
            <a:ext cx="7379369" cy="5202613"/>
          </a:xfrm>
        </p:spPr>
        <p:txBody>
          <a:bodyPr>
            <a:normAutofit/>
          </a:bodyPr>
          <a:lstStyle/>
          <a:p>
            <a:pPr marL="0" lvl="0" indent="0">
              <a:buNone/>
            </a:pPr>
            <a:r>
              <a:rPr lang="en-GB" sz="2400" dirty="0">
                <a:latin typeface="Lato" panose="020F0502020204030203" pitchFamily="34" charset="0"/>
                <a:ea typeface="Lato" panose="020F0502020204030203" pitchFamily="34" charset="0"/>
                <a:cs typeface="Lato" panose="020F0502020204030203" pitchFamily="34" charset="0"/>
              </a:rPr>
              <a:t>English Devolution White Paper published 16 December – outlines plans for devolution and LGR:</a:t>
            </a:r>
            <a:br>
              <a:rPr lang="en-GB" sz="2400" dirty="0">
                <a:latin typeface="Lato" panose="020F0502020204030203" pitchFamily="34" charset="0"/>
                <a:ea typeface="Lato" panose="020F0502020204030203" pitchFamily="34" charset="0"/>
                <a:cs typeface="Lato" panose="020F0502020204030203" pitchFamily="34" charset="0"/>
              </a:rPr>
            </a:br>
            <a:endParaRPr lang="en-GB" sz="2400" dirty="0">
              <a:latin typeface="Lato" panose="020F0502020204030203" pitchFamily="34" charset="0"/>
              <a:ea typeface="Lato" panose="020F0502020204030203" pitchFamily="34" charset="0"/>
              <a:cs typeface="Lato" panose="020F0502020204030203" pitchFamily="34" charset="0"/>
            </a:endParaRPr>
          </a:p>
          <a:p>
            <a:pPr marL="540000" lvl="0">
              <a:buFont typeface="Wingdings" panose="05000000000000000000" pitchFamily="2" charset="2"/>
              <a:buChar char="Ø"/>
            </a:pPr>
            <a:r>
              <a:rPr lang="en-GB" sz="2400" dirty="0">
                <a:latin typeface="Lato" panose="020F0502020204030203" pitchFamily="34" charset="0"/>
                <a:ea typeface="Lato" panose="020F0502020204030203" pitchFamily="34" charset="0"/>
                <a:cs typeface="Lato" panose="020F0502020204030203" pitchFamily="34" charset="0"/>
              </a:rPr>
              <a:t>Devolution – Establishing regional strategic authorities, each with an elected Mayor. These will cover populations of at least 1.5 million.</a:t>
            </a:r>
            <a:br>
              <a:rPr lang="en-GB" sz="2000" dirty="0">
                <a:latin typeface="Lato" panose="020F0502020204030203" pitchFamily="34" charset="0"/>
                <a:ea typeface="Lato" panose="020F0502020204030203" pitchFamily="34" charset="0"/>
                <a:cs typeface="Lato" panose="020F0502020204030203" pitchFamily="34" charset="0"/>
              </a:rPr>
            </a:br>
            <a:endParaRPr lang="en-GB" sz="2000" dirty="0">
              <a:latin typeface="Lato" panose="020F0502020204030203" pitchFamily="34" charset="0"/>
              <a:ea typeface="Lato" panose="020F0502020204030203" pitchFamily="34" charset="0"/>
              <a:cs typeface="Lato" panose="020F0502020204030203" pitchFamily="34" charset="0"/>
            </a:endParaRPr>
          </a:p>
          <a:p>
            <a:pPr marL="540000" lvl="0">
              <a:buFont typeface="Wingdings" panose="05000000000000000000" pitchFamily="2" charset="2"/>
              <a:buChar char="Ø"/>
            </a:pPr>
            <a:r>
              <a:rPr lang="en-GB" sz="2400" dirty="0">
                <a:latin typeface="Lato" panose="020F0502020204030203" pitchFamily="34" charset="0"/>
                <a:ea typeface="Lato" panose="020F0502020204030203" pitchFamily="34" charset="0"/>
                <a:cs typeface="Lato" panose="020F0502020204030203" pitchFamily="34" charset="0"/>
              </a:rPr>
              <a:t>LGR – Replacing two-tier local government with unitary authorities. These will cover populations of at least 500,000.</a:t>
            </a:r>
            <a:br>
              <a:rPr lang="en-GB" sz="2400" dirty="0">
                <a:latin typeface="Lato" panose="020F0502020204030203" pitchFamily="34" charset="0"/>
                <a:ea typeface="Lato" panose="020F0502020204030203" pitchFamily="34" charset="0"/>
                <a:cs typeface="Lato" panose="020F0502020204030203" pitchFamily="34" charset="0"/>
              </a:rPr>
            </a:br>
            <a:endParaRPr lang="en-GB" sz="2400" dirty="0">
              <a:latin typeface="Lato" panose="020F0502020204030203" pitchFamily="34" charset="0"/>
              <a:ea typeface="Lato" panose="020F0502020204030203" pitchFamily="34" charset="0"/>
              <a:cs typeface="Lato" panose="020F0502020204030203" pitchFamily="34" charset="0"/>
            </a:endParaRPr>
          </a:p>
          <a:p>
            <a:pPr marL="540000" lvl="0">
              <a:buFont typeface="Wingdings" panose="05000000000000000000" pitchFamily="2" charset="2"/>
              <a:buChar char="Ø"/>
            </a:pPr>
            <a:r>
              <a:rPr lang="en-GB" sz="2400" dirty="0">
                <a:latin typeface="Lato" panose="020F0502020204030203" pitchFamily="34" charset="0"/>
                <a:ea typeface="Lato" panose="020F0502020204030203" pitchFamily="34" charset="0"/>
                <a:cs typeface="Lato" panose="020F0502020204030203" pitchFamily="34" charset="0"/>
              </a:rPr>
              <a:t>Devolution and LGR to progress together in areas under the fast-track Devolution Priority Programme</a:t>
            </a:r>
          </a:p>
          <a:p>
            <a:pPr lvl="0"/>
            <a:endParaRPr lang="en-GB"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7427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D80BD8CE-D2B9-3145-9DD0-3677FBCDCDDB}"/>
              </a:ext>
            </a:extLst>
          </p:cNvPr>
          <p:cNvSpPr/>
          <p:nvPr/>
        </p:nvSpPr>
        <p:spPr>
          <a:xfrm>
            <a:off x="1787236" y="5081192"/>
            <a:ext cx="4131426" cy="1112664"/>
          </a:xfrm>
          <a:prstGeom prst="roundRect">
            <a:avLst/>
          </a:prstGeom>
          <a:solidFill>
            <a:srgbClr val="96DCF8"/>
          </a:solidFill>
          <a:ln>
            <a:solidFill>
              <a:srgbClr val="61CB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mg">
            <a:extLst>
              <a:ext uri="{FF2B5EF4-FFF2-40B4-BE49-F238E27FC236}">
                <a16:creationId xmlns:a16="http://schemas.microsoft.com/office/drawing/2014/main" id="{33CCDC33-B0D4-E74A-BB54-4475ADBCBFF7}"/>
              </a:ext>
            </a:extLst>
          </p:cNvPr>
          <p:cNvSpPr/>
          <p:nvPr/>
        </p:nvSpPr>
        <p:spPr>
          <a:xfrm>
            <a:off x="1787236" y="3849280"/>
            <a:ext cx="5212080" cy="1112664"/>
          </a:xfrm>
          <a:prstGeom prst="roundRect">
            <a:avLst/>
          </a:prstGeom>
          <a:solidFill>
            <a:srgbClr val="61CBF4"/>
          </a:solidFill>
          <a:ln>
            <a:solidFill>
              <a:srgbClr val="0B76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mg2">
            <a:extLst>
              <a:ext uri="{FF2B5EF4-FFF2-40B4-BE49-F238E27FC236}">
                <a16:creationId xmlns:a16="http://schemas.microsoft.com/office/drawing/2014/main" id="{778CCEC5-D5C5-63CC-4C5D-441A2D7D1B2B}"/>
              </a:ext>
            </a:extLst>
          </p:cNvPr>
          <p:cNvSpPr/>
          <p:nvPr/>
        </p:nvSpPr>
        <p:spPr>
          <a:xfrm>
            <a:off x="1787237" y="2574416"/>
            <a:ext cx="6628016" cy="1158619"/>
          </a:xfrm>
          <a:prstGeom prst="roundRect">
            <a:avLst/>
          </a:prstGeom>
          <a:solidFill>
            <a:srgbClr val="0B76A0"/>
          </a:solidFill>
          <a:ln>
            <a:solidFill>
              <a:srgbClr val="084F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6A8783CC-1A2A-6B75-ED65-DD7ADCEBC75D}"/>
              </a:ext>
            </a:extLst>
          </p:cNvPr>
          <p:cNvSpPr txBox="1"/>
          <p:nvPr/>
        </p:nvSpPr>
        <p:spPr>
          <a:xfrm>
            <a:off x="1815308" y="5078189"/>
            <a:ext cx="4131426" cy="1107996"/>
          </a:xfrm>
          <a:prstGeom prst="rect">
            <a:avLst/>
          </a:prstGeom>
          <a:noFill/>
        </p:spPr>
        <p:txBody>
          <a:bodyPr wrap="square" rtlCol="0">
            <a:spAutoFit/>
          </a:bodyPr>
          <a:lstStyle/>
          <a:p>
            <a:r>
              <a:rPr lang="en-GB" b="1" dirty="0">
                <a:latin typeface="Lato" panose="020F0502020204030203" pitchFamily="34" charset="0"/>
                <a:ea typeface="Lato" panose="020F0502020204030203" pitchFamily="34" charset="0"/>
                <a:cs typeface="Lato" panose="020F0502020204030203" pitchFamily="34" charset="0"/>
              </a:rPr>
              <a:t>Town &amp; Parish Councils</a:t>
            </a:r>
          </a:p>
          <a:p>
            <a:r>
              <a:rPr lang="en-GB" sz="1600" dirty="0">
                <a:latin typeface="Lato" panose="020F0502020204030203" pitchFamily="34" charset="0"/>
                <a:ea typeface="Lato" panose="020F0502020204030203" pitchFamily="34" charset="0"/>
                <a:cs typeface="Lato" panose="020F0502020204030203" pitchFamily="34" charset="0"/>
              </a:rPr>
              <a:t>Delivery of services including parish lighting, grants for local projects and organisations, recreation and sports fields.</a:t>
            </a:r>
          </a:p>
        </p:txBody>
      </p:sp>
      <p:sp>
        <p:nvSpPr>
          <p:cNvPr id="14" name="!!img">
            <a:extLst>
              <a:ext uri="{FF2B5EF4-FFF2-40B4-BE49-F238E27FC236}">
                <a16:creationId xmlns:a16="http://schemas.microsoft.com/office/drawing/2014/main" id="{5A6AF8DD-F9CD-9BDE-567D-643662F6A935}"/>
              </a:ext>
            </a:extLst>
          </p:cNvPr>
          <p:cNvSpPr txBox="1"/>
          <p:nvPr/>
        </p:nvSpPr>
        <p:spPr>
          <a:xfrm>
            <a:off x="1815308" y="3857369"/>
            <a:ext cx="5212080" cy="1107996"/>
          </a:xfrm>
          <a:prstGeom prst="rect">
            <a:avLst/>
          </a:prstGeom>
          <a:noFill/>
        </p:spPr>
        <p:txBody>
          <a:bodyPr wrap="square" rtlCol="0">
            <a:spAutoFit/>
          </a:bodyPr>
          <a:lstStyle/>
          <a:p>
            <a:r>
              <a:rPr lang="en-GB" b="1" dirty="0">
                <a:latin typeface="Lato" panose="020F0502020204030203" pitchFamily="34" charset="0"/>
                <a:ea typeface="Lato" panose="020F0502020204030203" pitchFamily="34" charset="0"/>
                <a:cs typeface="Lato" panose="020F0502020204030203" pitchFamily="34" charset="0"/>
              </a:rPr>
              <a:t>District and Borough Councils (including RDC)</a:t>
            </a:r>
          </a:p>
          <a:p>
            <a:r>
              <a:rPr lang="en-GB" sz="1600" dirty="0">
                <a:latin typeface="Lato" panose="020F0502020204030203" pitchFamily="34" charset="0"/>
                <a:ea typeface="Lato" panose="020F0502020204030203" pitchFamily="34" charset="0"/>
                <a:cs typeface="Lato" panose="020F0502020204030203" pitchFamily="34" charset="0"/>
              </a:rPr>
              <a:t>Delivery of services including waste collection, tourism, environmental health, leisure, planning permission, housing needs services, collection of council tax.</a:t>
            </a:r>
          </a:p>
        </p:txBody>
      </p:sp>
      <p:sp>
        <p:nvSpPr>
          <p:cNvPr id="13" name="!!img2">
            <a:extLst>
              <a:ext uri="{FF2B5EF4-FFF2-40B4-BE49-F238E27FC236}">
                <a16:creationId xmlns:a16="http://schemas.microsoft.com/office/drawing/2014/main" id="{ED706F6D-611E-DF31-7708-00E23F002847}"/>
              </a:ext>
            </a:extLst>
          </p:cNvPr>
          <p:cNvSpPr txBox="1"/>
          <p:nvPr/>
        </p:nvSpPr>
        <p:spPr>
          <a:xfrm>
            <a:off x="1815308" y="2585243"/>
            <a:ext cx="6628016" cy="1107996"/>
          </a:xfrm>
          <a:prstGeom prst="rect">
            <a:avLst/>
          </a:prstGeom>
          <a:noFill/>
        </p:spPr>
        <p:txBody>
          <a:bodyPr wrap="square" rtlCol="0">
            <a:spAutoFit/>
          </a:bodyPr>
          <a:lstStyle/>
          <a:p>
            <a:r>
              <a:rPr lang="en-GB" b="1" dirty="0">
                <a:solidFill>
                  <a:schemeClr val="bg1"/>
                </a:solidFill>
                <a:latin typeface="Lato" panose="020F0502020204030203" pitchFamily="34" charset="0"/>
                <a:ea typeface="Lato" panose="020F0502020204030203" pitchFamily="34" charset="0"/>
                <a:cs typeface="Lato" panose="020F0502020204030203" pitchFamily="34" charset="0"/>
              </a:rPr>
              <a:t>County Authority (East Sussex County Council- ESCC)</a:t>
            </a:r>
          </a:p>
          <a:p>
            <a:r>
              <a:rPr lang="en-GB" sz="1600" dirty="0">
                <a:solidFill>
                  <a:schemeClr val="bg1"/>
                </a:solidFill>
                <a:latin typeface="Lato" panose="020F0502020204030203" pitchFamily="34" charset="0"/>
                <a:ea typeface="Lato" panose="020F0502020204030203" pitchFamily="34" charset="0"/>
                <a:cs typeface="Lato" panose="020F0502020204030203" pitchFamily="34" charset="0"/>
              </a:rPr>
              <a:t>Delivery of services including education, social services, road and transport, waste disposal, economic development, countywide planning and the environment, protecting the public, and libraries.</a:t>
            </a:r>
          </a:p>
        </p:txBody>
      </p:sp>
      <p:sp>
        <p:nvSpPr>
          <p:cNvPr id="12" name="Rectangle: Rounded Corners 11">
            <a:extLst>
              <a:ext uri="{FF2B5EF4-FFF2-40B4-BE49-F238E27FC236}">
                <a16:creationId xmlns:a16="http://schemas.microsoft.com/office/drawing/2014/main" id="{BA1DBCC9-28C9-DB13-A681-18C08B3792A1}"/>
              </a:ext>
            </a:extLst>
          </p:cNvPr>
          <p:cNvSpPr/>
          <p:nvPr/>
        </p:nvSpPr>
        <p:spPr>
          <a:xfrm>
            <a:off x="1787236" y="1425082"/>
            <a:ext cx="7789026" cy="1025000"/>
          </a:xfrm>
          <a:prstGeom prst="roundRect">
            <a:avLst/>
          </a:prstGeom>
          <a:solidFill>
            <a:srgbClr val="084F6A"/>
          </a:solidFill>
          <a:ln>
            <a:solidFill>
              <a:srgbClr val="0534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2C9776CC-232E-4FB1-16D9-6F5EB4987168}"/>
              </a:ext>
            </a:extLst>
          </p:cNvPr>
          <p:cNvSpPr txBox="1">
            <a:spLocks/>
          </p:cNvSpPr>
          <p:nvPr/>
        </p:nvSpPr>
        <p:spPr>
          <a:xfrm>
            <a:off x="97445" y="39736"/>
            <a:ext cx="10515600" cy="1060365"/>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latin typeface="Lato" pitchFamily="34"/>
                <a:ea typeface="Lato" pitchFamily="34"/>
                <a:cs typeface="Lato" pitchFamily="34"/>
              </a:rPr>
              <a:t>Current Tiers of Government in Sussex</a:t>
            </a:r>
          </a:p>
        </p:txBody>
      </p:sp>
      <p:sp>
        <p:nvSpPr>
          <p:cNvPr id="8" name="TextBox 7">
            <a:extLst>
              <a:ext uri="{FF2B5EF4-FFF2-40B4-BE49-F238E27FC236}">
                <a16:creationId xmlns:a16="http://schemas.microsoft.com/office/drawing/2014/main" id="{D555068E-E5B8-8EFA-B310-9D8C0C6FE6E4}"/>
              </a:ext>
            </a:extLst>
          </p:cNvPr>
          <p:cNvSpPr txBox="1"/>
          <p:nvPr/>
        </p:nvSpPr>
        <p:spPr>
          <a:xfrm>
            <a:off x="1787234" y="1482843"/>
            <a:ext cx="7640320" cy="923330"/>
          </a:xfrm>
          <a:prstGeom prst="rect">
            <a:avLst/>
          </a:prstGeom>
          <a:noFill/>
        </p:spPr>
        <p:txBody>
          <a:bodyPr wrap="square" rtlCol="0">
            <a:spAutoFit/>
          </a:bodyPr>
          <a:lstStyle/>
          <a:p>
            <a:r>
              <a:rPr lang="en-GB" b="1" dirty="0">
                <a:solidFill>
                  <a:schemeClr val="bg1"/>
                </a:solidFill>
                <a:latin typeface="Lato" panose="020F0502020204030203" pitchFamily="34" charset="0"/>
                <a:ea typeface="Lato" panose="020F0502020204030203" pitchFamily="34" charset="0"/>
                <a:cs typeface="Lato" panose="020F0502020204030203" pitchFamily="34" charset="0"/>
              </a:rPr>
              <a:t>National Government</a:t>
            </a:r>
            <a:br>
              <a:rPr lang="en-GB" b="1" dirty="0">
                <a:solidFill>
                  <a:schemeClr val="bg1"/>
                </a:solidFill>
                <a:latin typeface="Lato" panose="020F0502020204030203" pitchFamily="34" charset="0"/>
                <a:ea typeface="Lato" panose="020F0502020204030203" pitchFamily="34" charset="0"/>
                <a:cs typeface="Lato" panose="020F0502020204030203" pitchFamily="34" charset="0"/>
              </a:rPr>
            </a:br>
            <a:r>
              <a:rPr lang="en-GB" dirty="0">
                <a:solidFill>
                  <a:schemeClr val="bg1"/>
                </a:solidFill>
                <a:latin typeface="Lato" panose="020F0502020204030203" pitchFamily="34" charset="0"/>
                <a:ea typeface="Lato" panose="020F0502020204030203" pitchFamily="34" charset="0"/>
                <a:cs typeface="Lato" panose="020F0502020204030203" pitchFamily="34" charset="0"/>
              </a:rPr>
              <a:t>Delivery and coordination of national level services, including defence, macroeconomic policy, and health.</a:t>
            </a:r>
            <a:endParaRPr lang="en-GB"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14814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3FBCD-F45D-7DC2-690C-F2BD45D8637A}"/>
            </a:ext>
          </a:extLst>
        </p:cNvPr>
        <p:cNvGrpSpPr/>
        <p:nvPr/>
      </p:nvGrpSpPr>
      <p:grpSpPr>
        <a:xfrm>
          <a:off x="0" y="0"/>
          <a:ext cx="0" cy="0"/>
          <a:chOff x="0" y="0"/>
          <a:chExt cx="0" cy="0"/>
        </a:xfrm>
      </p:grpSpPr>
      <p:sp>
        <p:nvSpPr>
          <p:cNvPr id="20" name="!!img">
            <a:extLst>
              <a:ext uri="{FF2B5EF4-FFF2-40B4-BE49-F238E27FC236}">
                <a16:creationId xmlns:a16="http://schemas.microsoft.com/office/drawing/2014/main" id="{124E1E9D-3F81-DEEA-F696-2375E549477D}"/>
              </a:ext>
            </a:extLst>
          </p:cNvPr>
          <p:cNvSpPr/>
          <p:nvPr/>
        </p:nvSpPr>
        <p:spPr>
          <a:xfrm>
            <a:off x="79045" y="3461011"/>
            <a:ext cx="1292555" cy="844778"/>
          </a:xfrm>
          <a:prstGeom prst="roundRect">
            <a:avLst/>
          </a:prstGeom>
          <a:solidFill>
            <a:srgbClr val="41BFF1"/>
          </a:solidFill>
          <a:ln w="19050">
            <a:solidFill>
              <a:srgbClr val="0B6C9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A8925C1-8911-8C2B-7150-7C73273FF19A}"/>
              </a:ext>
            </a:extLst>
          </p:cNvPr>
          <p:cNvSpPr txBox="1"/>
          <p:nvPr/>
        </p:nvSpPr>
        <p:spPr>
          <a:xfrm>
            <a:off x="79044" y="3483709"/>
            <a:ext cx="1292555" cy="830997"/>
          </a:xfrm>
          <a:prstGeom prst="rect">
            <a:avLst/>
          </a:prstGeom>
          <a:noFill/>
        </p:spPr>
        <p:txBody>
          <a:bodyPr wrap="square" rtlCol="0">
            <a:spAutoFit/>
          </a:bodyPr>
          <a:lstStyle/>
          <a:p>
            <a:pPr algn="ctr"/>
            <a:r>
              <a:rPr lang="en-GB" sz="1600" b="1" dirty="0">
                <a:latin typeface="Lato" panose="020F0502020204030203" pitchFamily="34" charset="0"/>
                <a:ea typeface="Lato" panose="020F0502020204030203" pitchFamily="34" charset="0"/>
                <a:cs typeface="Lato" panose="020F0502020204030203" pitchFamily="34" charset="0"/>
              </a:rPr>
              <a:t>District and Borough Councils</a:t>
            </a:r>
          </a:p>
        </p:txBody>
      </p:sp>
      <p:sp>
        <p:nvSpPr>
          <p:cNvPr id="19" name="!!img">
            <a:extLst>
              <a:ext uri="{FF2B5EF4-FFF2-40B4-BE49-F238E27FC236}">
                <a16:creationId xmlns:a16="http://schemas.microsoft.com/office/drawing/2014/main" id="{95697614-7CA0-C502-4516-6319C352D506}"/>
              </a:ext>
            </a:extLst>
          </p:cNvPr>
          <p:cNvSpPr/>
          <p:nvPr/>
        </p:nvSpPr>
        <p:spPr>
          <a:xfrm>
            <a:off x="2276895" y="3848854"/>
            <a:ext cx="5212080" cy="1112664"/>
          </a:xfrm>
          <a:prstGeom prst="roundRect">
            <a:avLst/>
          </a:prstGeom>
          <a:solidFill>
            <a:srgbClr val="41BFF1"/>
          </a:solidFill>
          <a:ln w="19050">
            <a:solidFill>
              <a:srgbClr val="C2F1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mg2">
            <a:extLst>
              <a:ext uri="{FF2B5EF4-FFF2-40B4-BE49-F238E27FC236}">
                <a16:creationId xmlns:a16="http://schemas.microsoft.com/office/drawing/2014/main" id="{7C701FDE-1242-493D-FC4F-59BF5E58DDB0}"/>
              </a:ext>
            </a:extLst>
          </p:cNvPr>
          <p:cNvSpPr/>
          <p:nvPr/>
        </p:nvSpPr>
        <p:spPr>
          <a:xfrm>
            <a:off x="2276895" y="2574415"/>
            <a:ext cx="6628016" cy="1158619"/>
          </a:xfrm>
          <a:prstGeom prst="roundRect">
            <a:avLst/>
          </a:prstGeom>
          <a:solidFill>
            <a:schemeClr val="tx2">
              <a:lumMod val="40000"/>
              <a:lumOff val="60000"/>
            </a:schemeClr>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0B8B37CC-4D31-B182-69F9-15B2F888557E}"/>
              </a:ext>
            </a:extLst>
          </p:cNvPr>
          <p:cNvSpPr/>
          <p:nvPr/>
        </p:nvSpPr>
        <p:spPr>
          <a:xfrm>
            <a:off x="1787237" y="2574416"/>
            <a:ext cx="6628016" cy="1158619"/>
          </a:xfrm>
          <a:prstGeom prst="roundRect">
            <a:avLst/>
          </a:prstGeom>
          <a:solidFill>
            <a:srgbClr val="92D050"/>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2934A34-C3CC-32EB-5010-601F68BDE4BD}"/>
              </a:ext>
            </a:extLst>
          </p:cNvPr>
          <p:cNvSpPr txBox="1"/>
          <p:nvPr/>
        </p:nvSpPr>
        <p:spPr>
          <a:xfrm>
            <a:off x="1819135" y="2522418"/>
            <a:ext cx="6628016" cy="1231106"/>
          </a:xfrm>
          <a:prstGeom prst="rect">
            <a:avLst/>
          </a:prstGeom>
          <a:noFill/>
        </p:spPr>
        <p:txBody>
          <a:bodyPr wrap="square" rtlCol="0">
            <a:spAutoFit/>
          </a:bodyPr>
          <a:lstStyle/>
          <a:p>
            <a:r>
              <a:rPr lang="en-GB" b="1" dirty="0">
                <a:latin typeface="Lato" panose="020F0502020204030203" pitchFamily="34" charset="0"/>
                <a:ea typeface="Lato" panose="020F0502020204030203" pitchFamily="34" charset="0"/>
                <a:cs typeface="Lato" panose="020F0502020204030203" pitchFamily="34" charset="0"/>
              </a:rPr>
              <a:t>Strategic Authorities (Mayoral County Combined Authority)</a:t>
            </a:r>
          </a:p>
          <a:p>
            <a:r>
              <a:rPr lang="en-GB" sz="1400" dirty="0">
                <a:latin typeface="Lato" panose="020F0502020204030203" pitchFamily="34" charset="0"/>
                <a:ea typeface="Lato" panose="020F0502020204030203" pitchFamily="34" charset="0"/>
                <a:cs typeface="Lato" panose="020F0502020204030203" pitchFamily="34" charset="0"/>
              </a:rPr>
              <a:t>Principal Authorities come together to form Strategic Authorities. Strategic Authorities coordinate levers relating to local growth and issues crossing council boundaries, such as infrastructure planning, transport, and spatial planning, while convening partners for public service reform</a:t>
            </a:r>
          </a:p>
        </p:txBody>
      </p:sp>
      <p:sp>
        <p:nvSpPr>
          <p:cNvPr id="29" name="!!img">
            <a:extLst>
              <a:ext uri="{FF2B5EF4-FFF2-40B4-BE49-F238E27FC236}">
                <a16:creationId xmlns:a16="http://schemas.microsoft.com/office/drawing/2014/main" id="{824178A1-D484-1FEF-2459-D5C31FA49344}"/>
              </a:ext>
            </a:extLst>
          </p:cNvPr>
          <p:cNvSpPr/>
          <p:nvPr/>
        </p:nvSpPr>
        <p:spPr>
          <a:xfrm>
            <a:off x="79045" y="4457422"/>
            <a:ext cx="1292555" cy="844778"/>
          </a:xfrm>
          <a:prstGeom prst="roundRect">
            <a:avLst/>
          </a:prstGeom>
          <a:solidFill>
            <a:srgbClr val="41BFF1"/>
          </a:solidFill>
          <a:ln w="19050">
            <a:solidFill>
              <a:srgbClr val="0B6C9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AAACF172-5450-77F8-5B5D-68D57B5D3333}"/>
              </a:ext>
            </a:extLst>
          </p:cNvPr>
          <p:cNvSpPr txBox="1"/>
          <p:nvPr/>
        </p:nvSpPr>
        <p:spPr>
          <a:xfrm>
            <a:off x="10030523" y="1667827"/>
            <a:ext cx="1912047" cy="1815882"/>
          </a:xfrm>
          <a:prstGeom prst="rect">
            <a:avLst/>
          </a:prstGeom>
          <a:noFill/>
        </p:spPr>
        <p:txBody>
          <a:bodyPr wrap="square" rtlCol="0">
            <a:spAutoFit/>
          </a:bodyPr>
          <a:lstStyle/>
          <a:p>
            <a:pPr algn="ctr"/>
            <a:r>
              <a:rPr lang="en-GB" sz="1400" dirty="0">
                <a:latin typeface="Lato" panose="020F0502020204030203" pitchFamily="34" charset="0"/>
                <a:ea typeface="Lato" panose="020F0502020204030203" pitchFamily="34" charset="0"/>
                <a:cs typeface="Lato" panose="020F0502020204030203" pitchFamily="34" charset="0"/>
              </a:rPr>
              <a:t>Mayoral and Enhanced Strategic Authorities are represented through the </a:t>
            </a:r>
            <a:r>
              <a:rPr lang="en-GB" sz="1400" b="1" dirty="0">
                <a:latin typeface="Lato" panose="020F0502020204030203" pitchFamily="34" charset="0"/>
                <a:ea typeface="Lato" panose="020F0502020204030203" pitchFamily="34" charset="0"/>
                <a:cs typeface="Lato" panose="020F0502020204030203" pitchFamily="34" charset="0"/>
              </a:rPr>
              <a:t>Council of Nations and Regions </a:t>
            </a:r>
            <a:r>
              <a:rPr lang="en-GB" sz="1400" dirty="0">
                <a:latin typeface="Lato" panose="020F0502020204030203" pitchFamily="34" charset="0"/>
                <a:ea typeface="Lato" panose="020F0502020204030203" pitchFamily="34" charset="0"/>
                <a:cs typeface="Lato" panose="020F0502020204030203" pitchFamily="34" charset="0"/>
              </a:rPr>
              <a:t>and the </a:t>
            </a:r>
            <a:r>
              <a:rPr lang="en-GB" sz="1400" b="1" dirty="0">
                <a:latin typeface="Lato" panose="020F0502020204030203" pitchFamily="34" charset="0"/>
                <a:ea typeface="Lato" panose="020F0502020204030203" pitchFamily="34" charset="0"/>
                <a:cs typeface="Lato" panose="020F0502020204030203" pitchFamily="34" charset="0"/>
              </a:rPr>
              <a:t>Mayoral Council</a:t>
            </a:r>
          </a:p>
        </p:txBody>
      </p:sp>
      <p:sp>
        <p:nvSpPr>
          <p:cNvPr id="12" name="Rectangle: Rounded Corners 11">
            <a:extLst>
              <a:ext uri="{FF2B5EF4-FFF2-40B4-BE49-F238E27FC236}">
                <a16:creationId xmlns:a16="http://schemas.microsoft.com/office/drawing/2014/main" id="{A84A5E80-B473-1B38-89CF-79AB1E7251E8}"/>
              </a:ext>
            </a:extLst>
          </p:cNvPr>
          <p:cNvSpPr/>
          <p:nvPr/>
        </p:nvSpPr>
        <p:spPr>
          <a:xfrm>
            <a:off x="1787236" y="1425082"/>
            <a:ext cx="7789026" cy="1025000"/>
          </a:xfrm>
          <a:prstGeom prst="roundRect">
            <a:avLst/>
          </a:prstGeom>
          <a:solidFill>
            <a:srgbClr val="084F6A"/>
          </a:solidFill>
          <a:ln w="19050">
            <a:solidFill>
              <a:srgbClr val="0534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C8B169AC-1F8E-5CA8-EEB8-E35F3183B60A}"/>
              </a:ext>
            </a:extLst>
          </p:cNvPr>
          <p:cNvSpPr txBox="1">
            <a:spLocks/>
          </p:cNvSpPr>
          <p:nvPr/>
        </p:nvSpPr>
        <p:spPr>
          <a:xfrm>
            <a:off x="-156555" y="120363"/>
            <a:ext cx="10515600" cy="1060365"/>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latin typeface="Lato" pitchFamily="34"/>
                <a:ea typeface="Lato" pitchFamily="34"/>
                <a:cs typeface="Lato" pitchFamily="34"/>
              </a:rPr>
              <a:t>Proposed Tiers of Government in Sussex</a:t>
            </a:r>
          </a:p>
        </p:txBody>
      </p:sp>
      <p:sp>
        <p:nvSpPr>
          <p:cNvPr id="8" name="TextBox 7">
            <a:extLst>
              <a:ext uri="{FF2B5EF4-FFF2-40B4-BE49-F238E27FC236}">
                <a16:creationId xmlns:a16="http://schemas.microsoft.com/office/drawing/2014/main" id="{3FE79586-0D0D-DF28-2C39-E7F055B6DBEE}"/>
              </a:ext>
            </a:extLst>
          </p:cNvPr>
          <p:cNvSpPr txBox="1"/>
          <p:nvPr/>
        </p:nvSpPr>
        <p:spPr>
          <a:xfrm>
            <a:off x="1787234" y="1482843"/>
            <a:ext cx="7640320" cy="923330"/>
          </a:xfrm>
          <a:prstGeom prst="rect">
            <a:avLst/>
          </a:prstGeom>
          <a:noFill/>
        </p:spPr>
        <p:txBody>
          <a:bodyPr wrap="square" rtlCol="0">
            <a:spAutoFit/>
          </a:bodyPr>
          <a:lstStyle/>
          <a:p>
            <a:r>
              <a:rPr lang="en-GB" b="1" dirty="0">
                <a:solidFill>
                  <a:schemeClr val="bg1"/>
                </a:solidFill>
                <a:latin typeface="Lato" panose="020F0502020204030203" pitchFamily="34" charset="0"/>
                <a:ea typeface="Lato" panose="020F0502020204030203" pitchFamily="34" charset="0"/>
                <a:cs typeface="Lato" panose="020F0502020204030203" pitchFamily="34" charset="0"/>
              </a:rPr>
              <a:t>National Government</a:t>
            </a:r>
            <a:br>
              <a:rPr lang="en-GB" b="1" dirty="0">
                <a:solidFill>
                  <a:schemeClr val="bg1"/>
                </a:solidFill>
                <a:latin typeface="Lato" panose="020F0502020204030203" pitchFamily="34" charset="0"/>
                <a:ea typeface="Lato" panose="020F0502020204030203" pitchFamily="34" charset="0"/>
                <a:cs typeface="Lato" panose="020F0502020204030203" pitchFamily="34" charset="0"/>
              </a:rPr>
            </a:br>
            <a:r>
              <a:rPr lang="en-GB" dirty="0">
                <a:solidFill>
                  <a:schemeClr val="bg1"/>
                </a:solidFill>
                <a:latin typeface="Lato" panose="020F0502020204030203" pitchFamily="34" charset="0"/>
                <a:ea typeface="Lato" panose="020F0502020204030203" pitchFamily="34" charset="0"/>
                <a:cs typeface="Lato" panose="020F0502020204030203" pitchFamily="34" charset="0"/>
              </a:rPr>
              <a:t>Delivery and coordination of national level services, including defence, macroeconomic policy, and health</a:t>
            </a:r>
            <a:endParaRPr lang="en-GB"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7" name="Rectangle: Rounded Corners 16">
            <a:extLst>
              <a:ext uri="{FF2B5EF4-FFF2-40B4-BE49-F238E27FC236}">
                <a16:creationId xmlns:a16="http://schemas.microsoft.com/office/drawing/2014/main" id="{44BAA5C9-E621-B622-C1FE-FE7CA024967F}"/>
              </a:ext>
            </a:extLst>
          </p:cNvPr>
          <p:cNvSpPr/>
          <p:nvPr/>
        </p:nvSpPr>
        <p:spPr>
          <a:xfrm>
            <a:off x="1787236" y="3849280"/>
            <a:ext cx="5212080" cy="1112664"/>
          </a:xfrm>
          <a:prstGeom prst="roundRect">
            <a:avLst/>
          </a:prstGeom>
          <a:solidFill>
            <a:srgbClr val="C2F1C8"/>
          </a:solidFill>
          <a:ln w="1905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FD7E7385-F697-DAA6-C4CB-062ED4DF112D}"/>
              </a:ext>
            </a:extLst>
          </p:cNvPr>
          <p:cNvSpPr/>
          <p:nvPr/>
        </p:nvSpPr>
        <p:spPr>
          <a:xfrm>
            <a:off x="1787236" y="5081192"/>
            <a:ext cx="4131426" cy="1112664"/>
          </a:xfrm>
          <a:prstGeom prst="roundRect">
            <a:avLst/>
          </a:prstGeom>
          <a:solidFill>
            <a:schemeClr val="accent5">
              <a:lumMod val="40000"/>
              <a:lumOff val="60000"/>
            </a:schemeClr>
          </a:solidFill>
          <a:ln w="190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0B3A40C-6004-8940-581E-AEAE2CD95D22}"/>
              </a:ext>
            </a:extLst>
          </p:cNvPr>
          <p:cNvSpPr txBox="1"/>
          <p:nvPr/>
        </p:nvSpPr>
        <p:spPr>
          <a:xfrm>
            <a:off x="1815308" y="3924695"/>
            <a:ext cx="5212080" cy="923330"/>
          </a:xfrm>
          <a:prstGeom prst="rect">
            <a:avLst/>
          </a:prstGeom>
          <a:noFill/>
        </p:spPr>
        <p:txBody>
          <a:bodyPr wrap="square" rtlCol="0">
            <a:spAutoFit/>
          </a:bodyPr>
          <a:lstStyle/>
          <a:p>
            <a:r>
              <a:rPr lang="en-GB" b="1" dirty="0">
                <a:latin typeface="Lato" panose="020F0502020204030203" pitchFamily="34" charset="0"/>
                <a:ea typeface="Lato" panose="020F0502020204030203" pitchFamily="34" charset="0"/>
                <a:cs typeface="Lato" panose="020F0502020204030203" pitchFamily="34" charset="0"/>
              </a:rPr>
              <a:t>Principal Authorities (Unitary Authority)</a:t>
            </a:r>
          </a:p>
          <a:p>
            <a:r>
              <a:rPr lang="en-GB" dirty="0">
                <a:latin typeface="Lato" panose="020F0502020204030203" pitchFamily="34" charset="0"/>
                <a:ea typeface="Lato" panose="020F0502020204030203" pitchFamily="34" charset="0"/>
                <a:cs typeface="Lato" panose="020F0502020204030203" pitchFamily="34" charset="0"/>
              </a:rPr>
              <a:t>Delivery of local public services, place shaping and local public service reform.</a:t>
            </a:r>
          </a:p>
        </p:txBody>
      </p:sp>
      <p:sp>
        <p:nvSpPr>
          <p:cNvPr id="15" name="TextBox 14">
            <a:extLst>
              <a:ext uri="{FF2B5EF4-FFF2-40B4-BE49-F238E27FC236}">
                <a16:creationId xmlns:a16="http://schemas.microsoft.com/office/drawing/2014/main" id="{6AE8358D-C798-54DD-F43B-E2930A1D613E}"/>
              </a:ext>
            </a:extLst>
          </p:cNvPr>
          <p:cNvSpPr txBox="1"/>
          <p:nvPr/>
        </p:nvSpPr>
        <p:spPr>
          <a:xfrm>
            <a:off x="1770974" y="5262674"/>
            <a:ext cx="3893128" cy="646331"/>
          </a:xfrm>
          <a:prstGeom prst="rect">
            <a:avLst/>
          </a:prstGeom>
          <a:noFill/>
        </p:spPr>
        <p:txBody>
          <a:bodyPr wrap="square" rtlCol="0">
            <a:spAutoFit/>
          </a:bodyPr>
          <a:lstStyle/>
          <a:p>
            <a:r>
              <a:rPr lang="en-GB" b="1" dirty="0">
                <a:latin typeface="Lato" panose="020F0502020204030203" pitchFamily="34" charset="0"/>
                <a:ea typeface="Lato" panose="020F0502020204030203" pitchFamily="34" charset="0"/>
                <a:cs typeface="Lato" panose="020F0502020204030203" pitchFamily="34" charset="0"/>
              </a:rPr>
              <a:t>Town &amp; Parish Councils</a:t>
            </a:r>
          </a:p>
          <a:p>
            <a:r>
              <a:rPr lang="en-GB" dirty="0">
                <a:latin typeface="Lato" panose="020F0502020204030203" pitchFamily="34" charset="0"/>
                <a:ea typeface="Lato" panose="020F0502020204030203" pitchFamily="34" charset="0"/>
                <a:cs typeface="Lato" panose="020F0502020204030203" pitchFamily="34" charset="0"/>
              </a:rPr>
              <a:t>Delivery of local-level services.</a:t>
            </a:r>
          </a:p>
        </p:txBody>
      </p:sp>
      <p:sp>
        <p:nvSpPr>
          <p:cNvPr id="30" name="TextBox 29">
            <a:extLst>
              <a:ext uri="{FF2B5EF4-FFF2-40B4-BE49-F238E27FC236}">
                <a16:creationId xmlns:a16="http://schemas.microsoft.com/office/drawing/2014/main" id="{C57136C1-D7B8-20FF-4105-5E0F22A8CE69}"/>
              </a:ext>
            </a:extLst>
          </p:cNvPr>
          <p:cNvSpPr txBox="1"/>
          <p:nvPr/>
        </p:nvSpPr>
        <p:spPr>
          <a:xfrm>
            <a:off x="50973" y="4727849"/>
            <a:ext cx="1292555" cy="338554"/>
          </a:xfrm>
          <a:prstGeom prst="rect">
            <a:avLst/>
          </a:prstGeom>
          <a:noFill/>
        </p:spPr>
        <p:txBody>
          <a:bodyPr wrap="square" rtlCol="0">
            <a:spAutoFit/>
          </a:bodyPr>
          <a:lstStyle/>
          <a:p>
            <a:pPr algn="ctr"/>
            <a:r>
              <a:rPr lang="en-GB" sz="1600" b="1" dirty="0">
                <a:latin typeface="Lato" panose="020F0502020204030203" pitchFamily="34" charset="0"/>
                <a:ea typeface="Lato" panose="020F0502020204030203" pitchFamily="34" charset="0"/>
                <a:cs typeface="Lato" panose="020F0502020204030203" pitchFamily="34" charset="0"/>
              </a:rPr>
              <a:t>ESCC</a:t>
            </a:r>
          </a:p>
        </p:txBody>
      </p:sp>
      <p:cxnSp>
        <p:nvCxnSpPr>
          <p:cNvPr id="32" name="Straight Arrow Connector 31">
            <a:extLst>
              <a:ext uri="{FF2B5EF4-FFF2-40B4-BE49-F238E27FC236}">
                <a16:creationId xmlns:a16="http://schemas.microsoft.com/office/drawing/2014/main" id="{E6700283-CD0A-9106-A6E6-9640AB2DB446}"/>
              </a:ext>
            </a:extLst>
          </p:cNvPr>
          <p:cNvCxnSpPr>
            <a:cxnSpLocks/>
            <a:stCxn id="23" idx="3"/>
            <a:endCxn id="17" idx="1"/>
          </p:cNvCxnSpPr>
          <p:nvPr/>
        </p:nvCxnSpPr>
        <p:spPr>
          <a:xfrm>
            <a:off x="1371599" y="3899208"/>
            <a:ext cx="415637" cy="506404"/>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591BBFD1-AA05-111F-B08C-69C5B5361626}"/>
              </a:ext>
            </a:extLst>
          </p:cNvPr>
          <p:cNvCxnSpPr>
            <a:cxnSpLocks/>
            <a:endCxn id="17" idx="1"/>
          </p:cNvCxnSpPr>
          <p:nvPr/>
        </p:nvCxnSpPr>
        <p:spPr>
          <a:xfrm flipV="1">
            <a:off x="1371599" y="4405612"/>
            <a:ext cx="415637" cy="491514"/>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35" name="Rectangle: Rounded Corners 34">
            <a:extLst>
              <a:ext uri="{FF2B5EF4-FFF2-40B4-BE49-F238E27FC236}">
                <a16:creationId xmlns:a16="http://schemas.microsoft.com/office/drawing/2014/main" id="{647015D7-2C5B-FC5A-89F4-ADB1CC54C1F7}"/>
              </a:ext>
            </a:extLst>
          </p:cNvPr>
          <p:cNvSpPr/>
          <p:nvPr/>
        </p:nvSpPr>
        <p:spPr>
          <a:xfrm>
            <a:off x="9968445" y="1680127"/>
            <a:ext cx="1974127" cy="180358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B27AE232-E476-A482-1026-AC8956C50E1F}"/>
              </a:ext>
            </a:extLst>
          </p:cNvPr>
          <p:cNvSpPr/>
          <p:nvPr/>
        </p:nvSpPr>
        <p:spPr>
          <a:xfrm>
            <a:off x="9968445" y="3642580"/>
            <a:ext cx="1974125" cy="150348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6D1F67AF-8AFD-D2F8-ACC4-47933B6F1F8C}"/>
              </a:ext>
            </a:extLst>
          </p:cNvPr>
          <p:cNvSpPr/>
          <p:nvPr/>
        </p:nvSpPr>
        <p:spPr>
          <a:xfrm>
            <a:off x="9968444" y="5304935"/>
            <a:ext cx="1974125" cy="101351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90C5D711-EDEC-E624-D118-383B4F46AE9A}"/>
              </a:ext>
            </a:extLst>
          </p:cNvPr>
          <p:cNvSpPr txBox="1"/>
          <p:nvPr/>
        </p:nvSpPr>
        <p:spPr>
          <a:xfrm>
            <a:off x="10003738" y="5442361"/>
            <a:ext cx="1938832" cy="738664"/>
          </a:xfrm>
          <a:prstGeom prst="rect">
            <a:avLst/>
          </a:prstGeom>
          <a:noFill/>
        </p:spPr>
        <p:txBody>
          <a:bodyPr wrap="square" rtlCol="0">
            <a:spAutoFit/>
          </a:bodyPr>
          <a:lstStyle/>
          <a:p>
            <a:pPr algn="ctr"/>
            <a:r>
              <a:rPr lang="en-GB" sz="1400" dirty="0">
                <a:latin typeface="Lato" panose="020F0502020204030203" pitchFamily="34" charset="0"/>
                <a:ea typeface="Lato" panose="020F0502020204030203" pitchFamily="34" charset="0"/>
                <a:cs typeface="Lato" panose="020F0502020204030203" pitchFamily="34" charset="0"/>
              </a:rPr>
              <a:t>Local authorities are represented through the </a:t>
            </a:r>
            <a:r>
              <a:rPr lang="en-GB" sz="1400" b="1" dirty="0">
                <a:latin typeface="Lato" panose="020F0502020204030203" pitchFamily="34" charset="0"/>
                <a:ea typeface="Lato" panose="020F0502020204030203" pitchFamily="34" charset="0"/>
                <a:cs typeface="Lato" panose="020F0502020204030203" pitchFamily="34" charset="0"/>
              </a:rPr>
              <a:t>Leaders Council</a:t>
            </a:r>
          </a:p>
        </p:txBody>
      </p:sp>
      <p:sp>
        <p:nvSpPr>
          <p:cNvPr id="45" name="TextBox 44">
            <a:extLst>
              <a:ext uri="{FF2B5EF4-FFF2-40B4-BE49-F238E27FC236}">
                <a16:creationId xmlns:a16="http://schemas.microsoft.com/office/drawing/2014/main" id="{67240A1B-DC9B-C987-C05C-3FC6F581B2DE}"/>
              </a:ext>
            </a:extLst>
          </p:cNvPr>
          <p:cNvSpPr txBox="1"/>
          <p:nvPr/>
        </p:nvSpPr>
        <p:spPr>
          <a:xfrm>
            <a:off x="9896401" y="3713114"/>
            <a:ext cx="2153505" cy="1384995"/>
          </a:xfrm>
          <a:prstGeom prst="rect">
            <a:avLst/>
          </a:prstGeom>
          <a:noFill/>
        </p:spPr>
        <p:txBody>
          <a:bodyPr wrap="square" rtlCol="0">
            <a:spAutoFit/>
          </a:bodyPr>
          <a:lstStyle/>
          <a:p>
            <a:pPr algn="ctr"/>
            <a:r>
              <a:rPr lang="en-GB" sz="1400" dirty="0">
                <a:latin typeface="Lato" panose="020F0502020204030203" pitchFamily="34" charset="0"/>
                <a:ea typeface="Lato" panose="020F0502020204030203" pitchFamily="34" charset="0"/>
                <a:cs typeface="Lato" panose="020F0502020204030203" pitchFamily="34" charset="0"/>
              </a:rPr>
              <a:t>Mayors may also come together across larger geographical areas to collaborate on inter-regional issues, like energy and water</a:t>
            </a:r>
            <a:endParaRPr lang="en-GB" sz="1400" b="1" dirty="0">
              <a:latin typeface="Lato" panose="020F0502020204030203" pitchFamily="34" charset="0"/>
              <a:ea typeface="Lato" panose="020F0502020204030203" pitchFamily="34" charset="0"/>
              <a:cs typeface="Lato" panose="020F0502020204030203" pitchFamily="34" charset="0"/>
            </a:endParaRPr>
          </a:p>
        </p:txBody>
      </p:sp>
      <p:sp>
        <p:nvSpPr>
          <p:cNvPr id="11" name="text box again">
            <a:extLst>
              <a:ext uri="{FF2B5EF4-FFF2-40B4-BE49-F238E27FC236}">
                <a16:creationId xmlns:a16="http://schemas.microsoft.com/office/drawing/2014/main" id="{6ED0BCDB-632E-4AE5-4240-9555AD227664}"/>
              </a:ext>
            </a:extLst>
          </p:cNvPr>
          <p:cNvSpPr txBox="1"/>
          <p:nvPr/>
        </p:nvSpPr>
        <p:spPr>
          <a:xfrm rot="10800000">
            <a:off x="8400003" y="2598152"/>
            <a:ext cx="430887" cy="1134882"/>
          </a:xfrm>
          <a:prstGeom prst="rect">
            <a:avLst/>
          </a:prstGeom>
          <a:noFill/>
        </p:spPr>
        <p:txBody>
          <a:bodyPr vert="vert270" wrap="square" rtlCol="0">
            <a:spAutoFit/>
          </a:bodyPr>
          <a:lstStyle/>
          <a:p>
            <a:r>
              <a:rPr lang="en-GB" sz="1600" b="1" dirty="0">
                <a:latin typeface="Lato" panose="020F0502020204030203" pitchFamily="34" charset="0"/>
                <a:ea typeface="Lato" panose="020F0502020204030203" pitchFamily="34" charset="0"/>
                <a:cs typeface="Lato" panose="020F0502020204030203" pitchFamily="34" charset="0"/>
              </a:rPr>
              <a:t>Devolution</a:t>
            </a:r>
          </a:p>
        </p:txBody>
      </p:sp>
      <p:sp>
        <p:nvSpPr>
          <p:cNvPr id="21" name="Text box">
            <a:extLst>
              <a:ext uri="{FF2B5EF4-FFF2-40B4-BE49-F238E27FC236}">
                <a16:creationId xmlns:a16="http://schemas.microsoft.com/office/drawing/2014/main" id="{E305D708-32C9-9310-19DD-528A88C82A04}"/>
              </a:ext>
            </a:extLst>
          </p:cNvPr>
          <p:cNvSpPr txBox="1"/>
          <p:nvPr/>
        </p:nvSpPr>
        <p:spPr>
          <a:xfrm rot="10800000">
            <a:off x="7027388" y="3857367"/>
            <a:ext cx="430887" cy="1134882"/>
          </a:xfrm>
          <a:prstGeom prst="rect">
            <a:avLst/>
          </a:prstGeom>
          <a:noFill/>
        </p:spPr>
        <p:txBody>
          <a:bodyPr vert="vert270" wrap="square" rtlCol="0">
            <a:spAutoFit/>
          </a:bodyPr>
          <a:lstStyle/>
          <a:p>
            <a:pPr algn="ctr"/>
            <a:r>
              <a:rPr lang="en-GB" sz="1600" b="1" dirty="0">
                <a:latin typeface="Lato" panose="020F0502020204030203" pitchFamily="34" charset="0"/>
                <a:ea typeface="Lato" panose="020F0502020204030203" pitchFamily="34" charset="0"/>
                <a:cs typeface="Lato" panose="020F0502020204030203" pitchFamily="34" charset="0"/>
              </a:rPr>
              <a:t>LGR</a:t>
            </a:r>
          </a:p>
        </p:txBody>
      </p:sp>
    </p:spTree>
    <p:extLst>
      <p:ext uri="{BB962C8B-B14F-4D97-AF65-F5344CB8AC3E}">
        <p14:creationId xmlns:p14="http://schemas.microsoft.com/office/powerpoint/2010/main" val="1110147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6A61E-B225-FBB6-201D-A4375F057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9412D-91E1-D580-B191-9B10404EA999}"/>
              </a:ext>
            </a:extLst>
          </p:cNvPr>
          <p:cNvSpPr txBox="1">
            <a:spLocks noGrp="1"/>
          </p:cNvSpPr>
          <p:nvPr>
            <p:ph type="title"/>
          </p:nvPr>
        </p:nvSpPr>
        <p:spPr>
          <a:xfrm>
            <a:off x="202282" y="265141"/>
            <a:ext cx="10638438" cy="1325563"/>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lang="en-GB" b="1" dirty="0">
                <a:latin typeface="Lato" panose="020F0502020204030203" pitchFamily="34" charset="0"/>
                <a:ea typeface="Lato" panose="020F0502020204030203" pitchFamily="34" charset="0"/>
                <a:cs typeface="Lato" panose="020F0502020204030203" pitchFamily="34" charset="0"/>
              </a:rPr>
              <a:t>Proposals for the Mayoral Authority</a:t>
            </a:r>
            <a:br>
              <a:rPr lang="en-GB" b="1" dirty="0">
                <a:latin typeface="Lato" panose="020F0502020204030203" pitchFamily="34" charset="0"/>
                <a:ea typeface="Lato" panose="020F0502020204030203" pitchFamily="34" charset="0"/>
                <a:cs typeface="Lato" panose="020F0502020204030203" pitchFamily="34" charset="0"/>
              </a:rPr>
            </a:br>
            <a:br>
              <a:rPr lang="en-GB" sz="2200" b="1" dirty="0">
                <a:latin typeface="Lato" panose="020F0502020204030203" pitchFamily="34" charset="0"/>
                <a:ea typeface="Lato" panose="020F0502020204030203" pitchFamily="34" charset="0"/>
                <a:cs typeface="Lato" panose="020F0502020204030203" pitchFamily="34" charset="0"/>
              </a:rPr>
            </a:b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a:t>
            </a:r>
            <a:endParaRPr lang="en-GB" b="1" dirty="0">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440B20F3-6412-FFAC-5D31-59DCB5C9096F}"/>
              </a:ext>
            </a:extLst>
          </p:cNvPr>
          <p:cNvSpPr txBox="1"/>
          <p:nvPr/>
        </p:nvSpPr>
        <p:spPr>
          <a:xfrm>
            <a:off x="278482" y="966895"/>
            <a:ext cx="10486038" cy="923330"/>
          </a:xfrm>
          <a:prstGeom prst="rect">
            <a:avLst/>
          </a:prstGeom>
          <a:noFill/>
        </p:spPr>
        <p:txBody>
          <a:bodyPr wrap="square" rtlCol="0">
            <a:spAutoFit/>
          </a:bodyPr>
          <a:lstStyle/>
          <a:p>
            <a:r>
              <a:rPr kumimoji="0" lang="en-GB"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Sussex has been accepted onto the Devolution Priority Programme - for areas who wish to pursue establishment of a Mayoral Strategic Authority at pace. This will be with a view to holding inaugural mayoral elections in May 2026.</a:t>
            </a:r>
            <a:endParaRPr lang="en-GB" dirty="0"/>
          </a:p>
        </p:txBody>
      </p:sp>
      <p:sp>
        <p:nvSpPr>
          <p:cNvPr id="13" name="Rectangle 12">
            <a:extLst>
              <a:ext uri="{FF2B5EF4-FFF2-40B4-BE49-F238E27FC236}">
                <a16:creationId xmlns:a16="http://schemas.microsoft.com/office/drawing/2014/main" id="{59CB040B-2E7B-27AE-8DFE-F37B4FA93A9B}"/>
              </a:ext>
            </a:extLst>
          </p:cNvPr>
          <p:cNvSpPr/>
          <p:nvPr/>
        </p:nvSpPr>
        <p:spPr>
          <a:xfrm>
            <a:off x="494553" y="2718039"/>
            <a:ext cx="3393440" cy="4673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03919D6-719F-9782-D50C-BDBE083A7969}"/>
              </a:ext>
            </a:extLst>
          </p:cNvPr>
          <p:cNvSpPr/>
          <p:nvPr/>
        </p:nvSpPr>
        <p:spPr>
          <a:xfrm>
            <a:off x="0" y="2762839"/>
            <a:ext cx="3393440" cy="4673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D969A2C-2C45-8AE9-0C92-D74286FEAB34}"/>
              </a:ext>
            </a:extLst>
          </p:cNvPr>
          <p:cNvSpPr/>
          <p:nvPr/>
        </p:nvSpPr>
        <p:spPr>
          <a:xfrm>
            <a:off x="645908" y="2937917"/>
            <a:ext cx="1913890" cy="4673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B4643FB-FD04-9000-75DC-CB8C62D0A9D9}"/>
              </a:ext>
            </a:extLst>
          </p:cNvPr>
          <p:cNvSpPr/>
          <p:nvPr/>
        </p:nvSpPr>
        <p:spPr>
          <a:xfrm>
            <a:off x="398544" y="3089354"/>
            <a:ext cx="1913890" cy="4673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2238CD96-F8EB-DF4E-FE96-35B6DBE52CDC}"/>
              </a:ext>
            </a:extLst>
          </p:cNvPr>
          <p:cNvSpPr/>
          <p:nvPr/>
        </p:nvSpPr>
        <p:spPr>
          <a:xfrm>
            <a:off x="9171539" y="3216540"/>
            <a:ext cx="1913890" cy="4673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3453660E-59E0-EE49-D4B7-F6234FC2E8E5}"/>
              </a:ext>
            </a:extLst>
          </p:cNvPr>
          <p:cNvSpPr/>
          <p:nvPr/>
        </p:nvSpPr>
        <p:spPr>
          <a:xfrm rot="5400000">
            <a:off x="7414463" y="5507082"/>
            <a:ext cx="1403526" cy="4673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B361243-8CC2-8D57-E4BF-734EA4377058}"/>
              </a:ext>
            </a:extLst>
          </p:cNvPr>
          <p:cNvSpPr/>
          <p:nvPr/>
        </p:nvSpPr>
        <p:spPr>
          <a:xfrm rot="5400000">
            <a:off x="7215995" y="5734771"/>
            <a:ext cx="1010342" cy="4673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0" name="Picture 219" descr="A map of a city&#10;&#10;AI-generated content may be incorrect.">
            <a:extLst>
              <a:ext uri="{FF2B5EF4-FFF2-40B4-BE49-F238E27FC236}">
                <a16:creationId xmlns:a16="http://schemas.microsoft.com/office/drawing/2014/main" id="{E5AE4346-DDE2-C873-A7F0-FD67E3171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999" y="2438400"/>
            <a:ext cx="9185951" cy="3813624"/>
          </a:xfrm>
          <a:prstGeom prst="rect">
            <a:avLst/>
          </a:prstGeom>
        </p:spPr>
      </p:pic>
      <p:sp>
        <p:nvSpPr>
          <p:cNvPr id="221" name="TextBox 220">
            <a:extLst>
              <a:ext uri="{FF2B5EF4-FFF2-40B4-BE49-F238E27FC236}">
                <a16:creationId xmlns:a16="http://schemas.microsoft.com/office/drawing/2014/main" id="{45B01D38-E1CD-CE64-BBFF-60AC84A5162A}"/>
              </a:ext>
            </a:extLst>
          </p:cNvPr>
          <p:cNvSpPr txBox="1"/>
          <p:nvPr/>
        </p:nvSpPr>
        <p:spPr>
          <a:xfrm>
            <a:off x="3546226" y="1893636"/>
            <a:ext cx="4379206" cy="646331"/>
          </a:xfrm>
          <a:prstGeom prst="rect">
            <a:avLst/>
          </a:prstGeom>
          <a:noFill/>
        </p:spPr>
        <p:txBody>
          <a:bodyPr wrap="square" rtlCol="0">
            <a:spAutoFit/>
          </a:bodyPr>
          <a:lstStyle/>
          <a:p>
            <a:pPr lvl="0"/>
            <a:r>
              <a:rPr lang="en-GB" sz="1800" dirty="0">
                <a:latin typeface="Lato" panose="020F0502020204030203" pitchFamily="34" charset="0"/>
                <a:ea typeface="Lato" panose="020F0502020204030203" pitchFamily="34" charset="0"/>
                <a:cs typeface="Lato" panose="020F0502020204030203" pitchFamily="34" charset="0"/>
              </a:rPr>
              <a:t>Geography to cover Sussex and Brighton- approx. 1.7m</a:t>
            </a:r>
          </a:p>
        </p:txBody>
      </p:sp>
      <p:sp>
        <p:nvSpPr>
          <p:cNvPr id="222" name="TextBox 221">
            <a:extLst>
              <a:ext uri="{FF2B5EF4-FFF2-40B4-BE49-F238E27FC236}">
                <a16:creationId xmlns:a16="http://schemas.microsoft.com/office/drawing/2014/main" id="{3E42BEFD-7AF3-0206-3D5B-AAE20A70BDE7}"/>
              </a:ext>
            </a:extLst>
          </p:cNvPr>
          <p:cNvSpPr txBox="1"/>
          <p:nvPr/>
        </p:nvSpPr>
        <p:spPr>
          <a:xfrm>
            <a:off x="9367801" y="2441674"/>
            <a:ext cx="2317002" cy="1200329"/>
          </a:xfrm>
          <a:prstGeom prst="rect">
            <a:avLst/>
          </a:prstGeom>
          <a:noFill/>
        </p:spPr>
        <p:txBody>
          <a:bodyPr wrap="square" rtlCol="0">
            <a:spAutoFit/>
          </a:bodyPr>
          <a:lstStyle/>
          <a:p>
            <a:pPr lvl="0"/>
            <a:r>
              <a:rPr lang="en-GB" sz="1800" dirty="0">
                <a:latin typeface="Lato" panose="020F0502020204030203" pitchFamily="34" charset="0"/>
                <a:ea typeface="Lato" panose="020F0502020204030203" pitchFamily="34" charset="0"/>
                <a:cs typeface="Lato" panose="020F0502020204030203" pitchFamily="34" charset="0"/>
              </a:rPr>
              <a:t>Mayor and 2 representatives from each council (upper tier/unitary)</a:t>
            </a:r>
          </a:p>
        </p:txBody>
      </p:sp>
      <p:sp>
        <p:nvSpPr>
          <p:cNvPr id="223" name="TextBox 222">
            <a:extLst>
              <a:ext uri="{FF2B5EF4-FFF2-40B4-BE49-F238E27FC236}">
                <a16:creationId xmlns:a16="http://schemas.microsoft.com/office/drawing/2014/main" id="{1B75AFD1-AF46-EFC5-3E44-34B6C6935814}"/>
              </a:ext>
            </a:extLst>
          </p:cNvPr>
          <p:cNvSpPr txBox="1"/>
          <p:nvPr/>
        </p:nvSpPr>
        <p:spPr>
          <a:xfrm>
            <a:off x="8560093" y="5421700"/>
            <a:ext cx="2317002" cy="923330"/>
          </a:xfrm>
          <a:prstGeom prst="rect">
            <a:avLst/>
          </a:prstGeom>
          <a:noFill/>
        </p:spPr>
        <p:txBody>
          <a:bodyPr wrap="square" rtlCol="0">
            <a:spAutoFit/>
          </a:bodyPr>
          <a:lstStyle/>
          <a:p>
            <a:pPr lvl="0"/>
            <a:r>
              <a:rPr lang="en-GB" sz="1800" dirty="0">
                <a:latin typeface="Lato" panose="020F0502020204030203" pitchFamily="34" charset="0"/>
                <a:ea typeface="Lato" panose="020F0502020204030203" pitchFamily="34" charset="0"/>
                <a:cs typeface="Lato" panose="020F0502020204030203" pitchFamily="34" charset="0"/>
              </a:rPr>
              <a:t>Constituent members will be decision-makers</a:t>
            </a:r>
          </a:p>
        </p:txBody>
      </p:sp>
      <p:sp>
        <p:nvSpPr>
          <p:cNvPr id="224" name="TextBox 223">
            <a:extLst>
              <a:ext uri="{FF2B5EF4-FFF2-40B4-BE49-F238E27FC236}">
                <a16:creationId xmlns:a16="http://schemas.microsoft.com/office/drawing/2014/main" id="{5D0E13BC-051D-0393-9BD2-9593B497C52D}"/>
              </a:ext>
            </a:extLst>
          </p:cNvPr>
          <p:cNvSpPr txBox="1"/>
          <p:nvPr/>
        </p:nvSpPr>
        <p:spPr>
          <a:xfrm>
            <a:off x="202282" y="2572338"/>
            <a:ext cx="1913890" cy="2862322"/>
          </a:xfrm>
          <a:prstGeom prst="rect">
            <a:avLst/>
          </a:prstGeom>
          <a:noFill/>
        </p:spPr>
        <p:txBody>
          <a:bodyPr wrap="square" rtlCol="0">
            <a:spAutoFit/>
          </a:bodyPr>
          <a:lstStyle/>
          <a:p>
            <a:pPr lvl="0"/>
            <a:r>
              <a:rPr lang="en-GB" sz="1800" dirty="0">
                <a:latin typeface="Lato" panose="020F0502020204030203" pitchFamily="34" charset="0"/>
                <a:ea typeface="Lato" panose="020F0502020204030203" pitchFamily="34" charset="0"/>
                <a:cs typeface="Lato" panose="020F0502020204030203" pitchFamily="34" charset="0"/>
              </a:rPr>
              <a:t>Receive devolved funding from central government, including for housing, regeneration, local growth, transport</a:t>
            </a:r>
          </a:p>
        </p:txBody>
      </p:sp>
      <p:cxnSp>
        <p:nvCxnSpPr>
          <p:cNvPr id="226" name="Straight Arrow Connector 225">
            <a:extLst>
              <a:ext uri="{FF2B5EF4-FFF2-40B4-BE49-F238E27FC236}">
                <a16:creationId xmlns:a16="http://schemas.microsoft.com/office/drawing/2014/main" id="{C20C7E80-5216-B4DC-70CA-BD202D5FEA23}"/>
              </a:ext>
            </a:extLst>
          </p:cNvPr>
          <p:cNvCxnSpPr/>
          <p:nvPr/>
        </p:nvCxnSpPr>
        <p:spPr>
          <a:xfrm flipH="1" flipV="1">
            <a:off x="1489798" y="2965815"/>
            <a:ext cx="1029486" cy="463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E1A1473A-151D-5F4C-AC0C-50C60F00E384}"/>
              </a:ext>
            </a:extLst>
          </p:cNvPr>
          <p:cNvCxnSpPr>
            <a:cxnSpLocks/>
          </p:cNvCxnSpPr>
          <p:nvPr/>
        </p:nvCxnSpPr>
        <p:spPr>
          <a:xfrm flipV="1">
            <a:off x="4384896" y="2459673"/>
            <a:ext cx="84376" cy="629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1AAACAFA-F6A9-4329-6E2F-50A1AC6D97E5}"/>
              </a:ext>
            </a:extLst>
          </p:cNvPr>
          <p:cNvCxnSpPr>
            <a:cxnSpLocks/>
            <a:endCxn id="222" idx="1"/>
          </p:cNvCxnSpPr>
          <p:nvPr/>
        </p:nvCxnSpPr>
        <p:spPr>
          <a:xfrm flipV="1">
            <a:off x="8732503" y="3041839"/>
            <a:ext cx="635298" cy="600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17AAFF3A-B721-3A33-A4AF-1026ED98BDB0}"/>
              </a:ext>
            </a:extLst>
          </p:cNvPr>
          <p:cNvCxnSpPr>
            <a:cxnSpLocks/>
          </p:cNvCxnSpPr>
          <p:nvPr/>
        </p:nvCxnSpPr>
        <p:spPr>
          <a:xfrm>
            <a:off x="7925432" y="5282820"/>
            <a:ext cx="677547" cy="360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140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726" y="264046"/>
            <a:ext cx="7606030" cy="627736"/>
          </a:xfrm>
          <a:prstGeom prst="rect">
            <a:avLst/>
          </a:prstGeom>
        </p:spPr>
        <p:txBody>
          <a:bodyPr vert="horz" wrap="square" lIns="0" tIns="12065" rIns="0" bIns="0" rtlCol="0" anchor="ctr">
            <a:spAutoFit/>
          </a:bodyPr>
          <a:lstStyle/>
          <a:p>
            <a:pPr marL="12700">
              <a:lnSpc>
                <a:spcPct val="100000"/>
              </a:lnSpc>
              <a:spcBef>
                <a:spcPts val="95"/>
              </a:spcBef>
            </a:pPr>
            <a:r>
              <a:rPr sz="4000" b="1" dirty="0">
                <a:latin typeface="Lato" panose="020F0502020204030203" pitchFamily="34" charset="0"/>
                <a:ea typeface="Lato" panose="020F0502020204030203" pitchFamily="34" charset="0"/>
                <a:cs typeface="Lato" panose="020F0502020204030203" pitchFamily="34" charset="0"/>
              </a:rPr>
              <a:t>Funding</a:t>
            </a:r>
            <a:r>
              <a:rPr sz="4000" b="1" spc="-114" dirty="0">
                <a:latin typeface="Lato" panose="020F0502020204030203" pitchFamily="34" charset="0"/>
                <a:ea typeface="Lato" panose="020F0502020204030203" pitchFamily="34" charset="0"/>
                <a:cs typeface="Lato" panose="020F0502020204030203" pitchFamily="34" charset="0"/>
              </a:rPr>
              <a:t> </a:t>
            </a:r>
            <a:r>
              <a:rPr sz="4000" b="1" dirty="0">
                <a:latin typeface="Lato" panose="020F0502020204030203" pitchFamily="34" charset="0"/>
                <a:ea typeface="Lato" panose="020F0502020204030203" pitchFamily="34" charset="0"/>
                <a:cs typeface="Lato" panose="020F0502020204030203" pitchFamily="34" charset="0"/>
              </a:rPr>
              <a:t>of</a:t>
            </a:r>
            <a:r>
              <a:rPr sz="4000" b="1" spc="-135" dirty="0">
                <a:latin typeface="Lato" panose="020F0502020204030203" pitchFamily="34" charset="0"/>
                <a:ea typeface="Lato" panose="020F0502020204030203" pitchFamily="34" charset="0"/>
                <a:cs typeface="Lato" panose="020F0502020204030203" pitchFamily="34" charset="0"/>
              </a:rPr>
              <a:t> </a:t>
            </a:r>
            <a:r>
              <a:rPr lang="en-GB" sz="4000" b="1" dirty="0">
                <a:latin typeface="Lato" panose="020F0502020204030203" pitchFamily="34" charset="0"/>
                <a:ea typeface="Lato" panose="020F0502020204030203" pitchFamily="34" charset="0"/>
                <a:cs typeface="Lato" panose="020F0502020204030203" pitchFamily="34" charset="0"/>
              </a:rPr>
              <a:t>Mayoral</a:t>
            </a:r>
            <a:r>
              <a:rPr sz="4000" b="1" spc="-85" dirty="0">
                <a:latin typeface="Lato" panose="020F0502020204030203" pitchFamily="34" charset="0"/>
                <a:ea typeface="Lato" panose="020F0502020204030203" pitchFamily="34" charset="0"/>
                <a:cs typeface="Lato" panose="020F0502020204030203" pitchFamily="34" charset="0"/>
              </a:rPr>
              <a:t> </a:t>
            </a:r>
            <a:r>
              <a:rPr sz="4000" b="1" spc="-10" dirty="0">
                <a:latin typeface="Lato" panose="020F0502020204030203" pitchFamily="34" charset="0"/>
                <a:ea typeface="Lato" panose="020F0502020204030203" pitchFamily="34" charset="0"/>
                <a:cs typeface="Lato" panose="020F0502020204030203" pitchFamily="34" charset="0"/>
              </a:rPr>
              <a:t>Authorities</a:t>
            </a:r>
          </a:p>
        </p:txBody>
      </p:sp>
      <p:sp>
        <p:nvSpPr>
          <p:cNvPr id="3" name="object 3"/>
          <p:cNvSpPr txBox="1"/>
          <p:nvPr/>
        </p:nvSpPr>
        <p:spPr>
          <a:xfrm>
            <a:off x="347726" y="1038647"/>
            <a:ext cx="10079609" cy="689291"/>
          </a:xfrm>
          <a:prstGeom prst="rect">
            <a:avLst/>
          </a:prstGeom>
        </p:spPr>
        <p:txBody>
          <a:bodyPr vert="horz" wrap="square" lIns="0" tIns="12065" rIns="0" bIns="0" rtlCol="0">
            <a:spAutoFit/>
          </a:bodyPr>
          <a:lstStyle/>
          <a:p>
            <a:pPr marL="12700">
              <a:spcBef>
                <a:spcPts val="95"/>
              </a:spcBef>
            </a:pPr>
            <a:r>
              <a:rPr sz="2200" dirty="0">
                <a:latin typeface="Lato" panose="020F0502020204030203" pitchFamily="34" charset="0"/>
                <a:ea typeface="Lato" panose="020F0502020204030203" pitchFamily="34" charset="0"/>
                <a:cs typeface="Lato" panose="020F0502020204030203" pitchFamily="34" charset="0"/>
              </a:rPr>
              <a:t>Government</a:t>
            </a:r>
            <a:r>
              <a:rPr sz="2200" spc="-35" dirty="0">
                <a:latin typeface="Lato" panose="020F0502020204030203" pitchFamily="34" charset="0"/>
                <a:ea typeface="Lato" panose="020F0502020204030203" pitchFamily="34" charset="0"/>
                <a:cs typeface="Lato" panose="020F0502020204030203" pitchFamily="34" charset="0"/>
              </a:rPr>
              <a:t> </a:t>
            </a:r>
            <a:r>
              <a:rPr sz="2200" dirty="0">
                <a:latin typeface="Lato" panose="020F0502020204030203" pitchFamily="34" charset="0"/>
                <a:ea typeface="Lato" panose="020F0502020204030203" pitchFamily="34" charset="0"/>
                <a:cs typeface="Lato" panose="020F0502020204030203" pitchFamily="34" charset="0"/>
              </a:rPr>
              <a:t>has</a:t>
            </a:r>
            <a:r>
              <a:rPr sz="2200" spc="-30" dirty="0">
                <a:latin typeface="Lato" panose="020F0502020204030203" pitchFamily="34" charset="0"/>
                <a:ea typeface="Lato" panose="020F0502020204030203" pitchFamily="34" charset="0"/>
                <a:cs typeface="Lato" panose="020F0502020204030203" pitchFamily="34" charset="0"/>
              </a:rPr>
              <a:t> </a:t>
            </a:r>
            <a:r>
              <a:rPr sz="2200" dirty="0">
                <a:latin typeface="Lato" panose="020F0502020204030203" pitchFamily="34" charset="0"/>
                <a:ea typeface="Lato" panose="020F0502020204030203" pitchFamily="34" charset="0"/>
                <a:cs typeface="Lato" panose="020F0502020204030203" pitchFamily="34" charset="0"/>
              </a:rPr>
              <a:t>committed</a:t>
            </a:r>
            <a:r>
              <a:rPr sz="2200" spc="-40" dirty="0">
                <a:latin typeface="Lato" panose="020F0502020204030203" pitchFamily="34" charset="0"/>
                <a:ea typeface="Lato" panose="020F0502020204030203" pitchFamily="34" charset="0"/>
                <a:cs typeface="Lato" panose="020F0502020204030203" pitchFamily="34" charset="0"/>
              </a:rPr>
              <a:t> </a:t>
            </a:r>
            <a:r>
              <a:rPr sz="2200" dirty="0">
                <a:latin typeface="Lato" panose="020F0502020204030203" pitchFamily="34" charset="0"/>
                <a:ea typeface="Lato" panose="020F0502020204030203" pitchFamily="34" charset="0"/>
                <a:cs typeface="Lato" panose="020F0502020204030203" pitchFamily="34" charset="0"/>
              </a:rPr>
              <a:t>to</a:t>
            </a:r>
            <a:r>
              <a:rPr sz="2200" spc="-30" dirty="0">
                <a:latin typeface="Lato" panose="020F0502020204030203" pitchFamily="34" charset="0"/>
                <a:ea typeface="Lato" panose="020F0502020204030203" pitchFamily="34" charset="0"/>
                <a:cs typeface="Lato" panose="020F0502020204030203" pitchFamily="34" charset="0"/>
              </a:rPr>
              <a:t> </a:t>
            </a:r>
            <a:r>
              <a:rPr sz="2200" dirty="0">
                <a:latin typeface="Lato" panose="020F0502020204030203" pitchFamily="34" charset="0"/>
                <a:ea typeface="Lato" panose="020F0502020204030203" pitchFamily="34" charset="0"/>
                <a:cs typeface="Lato" panose="020F0502020204030203" pitchFamily="34" charset="0"/>
              </a:rPr>
              <a:t>a</a:t>
            </a:r>
            <a:r>
              <a:rPr sz="2200" spc="-25" dirty="0">
                <a:latin typeface="Lato" panose="020F0502020204030203" pitchFamily="34" charset="0"/>
                <a:ea typeface="Lato" panose="020F0502020204030203" pitchFamily="34" charset="0"/>
                <a:cs typeface="Lato" panose="020F0502020204030203" pitchFamily="34" charset="0"/>
              </a:rPr>
              <a:t> </a:t>
            </a:r>
            <a:r>
              <a:rPr sz="2200" dirty="0">
                <a:latin typeface="Lato" panose="020F0502020204030203" pitchFamily="34" charset="0"/>
                <a:ea typeface="Lato" panose="020F0502020204030203" pitchFamily="34" charset="0"/>
                <a:cs typeface="Lato" panose="020F0502020204030203" pitchFamily="34" charset="0"/>
              </a:rPr>
              <a:t>simplified</a:t>
            </a:r>
            <a:r>
              <a:rPr sz="2200" spc="-30" dirty="0">
                <a:latin typeface="Lato" panose="020F0502020204030203" pitchFamily="34" charset="0"/>
                <a:ea typeface="Lato" panose="020F0502020204030203" pitchFamily="34" charset="0"/>
                <a:cs typeface="Lato" panose="020F0502020204030203" pitchFamily="34" charset="0"/>
              </a:rPr>
              <a:t> </a:t>
            </a:r>
            <a:r>
              <a:rPr sz="2200" spc="-10" dirty="0">
                <a:latin typeface="Lato" panose="020F0502020204030203" pitchFamily="34" charset="0"/>
                <a:ea typeface="Lato" panose="020F0502020204030203" pitchFamily="34" charset="0"/>
                <a:cs typeface="Lato" panose="020F0502020204030203" pitchFamily="34" charset="0"/>
              </a:rPr>
              <a:t>funding</a:t>
            </a:r>
            <a:r>
              <a:rPr lang="en-GB" sz="2200" dirty="0">
                <a:latin typeface="Lato" panose="020F0502020204030203" pitchFamily="34" charset="0"/>
                <a:ea typeface="Lato" panose="020F0502020204030203" pitchFamily="34" charset="0"/>
                <a:cs typeface="Lato" panose="020F0502020204030203" pitchFamily="34" charset="0"/>
              </a:rPr>
              <a:t> </a:t>
            </a:r>
            <a:r>
              <a:rPr sz="2200" spc="-10" dirty="0">
                <a:latin typeface="Lato" panose="020F0502020204030203" pitchFamily="34" charset="0"/>
                <a:ea typeface="Lato" panose="020F0502020204030203" pitchFamily="34" charset="0"/>
                <a:cs typeface="Lato" panose="020F0502020204030203" pitchFamily="34" charset="0"/>
              </a:rPr>
              <a:t>landscape</a:t>
            </a:r>
            <a:r>
              <a:rPr lang="en-GB" sz="2200" spc="-10" dirty="0">
                <a:latin typeface="Lato" panose="020F0502020204030203" pitchFamily="34" charset="0"/>
                <a:ea typeface="Lato" panose="020F0502020204030203" pitchFamily="34" charset="0"/>
                <a:cs typeface="Lato" panose="020F0502020204030203" pitchFamily="34" charset="0"/>
              </a:rPr>
              <a:t>- MCCA/MCAs will receive:</a:t>
            </a:r>
            <a:endParaRPr sz="2200" dirty="0">
              <a:latin typeface="Lato" panose="020F0502020204030203" pitchFamily="34" charset="0"/>
              <a:ea typeface="Lato" panose="020F0502020204030203" pitchFamily="34" charset="0"/>
              <a:cs typeface="Lato" panose="020F0502020204030203" pitchFamily="34" charset="0"/>
            </a:endParaRPr>
          </a:p>
        </p:txBody>
      </p:sp>
      <p:grpSp>
        <p:nvGrpSpPr>
          <p:cNvPr id="5" name="object 5"/>
          <p:cNvGrpSpPr/>
          <p:nvPr/>
        </p:nvGrpSpPr>
        <p:grpSpPr>
          <a:xfrm>
            <a:off x="1610535" y="1924492"/>
            <a:ext cx="2153098" cy="2652103"/>
            <a:chOff x="283641" y="2592514"/>
            <a:chExt cx="2125345" cy="2355215"/>
          </a:xfrm>
          <a:solidFill>
            <a:srgbClr val="50E6B8"/>
          </a:solidFill>
        </p:grpSpPr>
        <p:sp>
          <p:nvSpPr>
            <p:cNvPr id="6" name="object 6"/>
            <p:cNvSpPr/>
            <p:nvPr/>
          </p:nvSpPr>
          <p:spPr>
            <a:xfrm>
              <a:off x="288404" y="2597276"/>
              <a:ext cx="2115820" cy="2345690"/>
            </a:xfrm>
            <a:custGeom>
              <a:avLst/>
              <a:gdLst/>
              <a:ahLst/>
              <a:cxnLst/>
              <a:rect l="l" t="t" r="r" b="b"/>
              <a:pathLst>
                <a:path w="2115820" h="2345690">
                  <a:moveTo>
                    <a:pt x="1763026" y="0"/>
                  </a:moveTo>
                  <a:lnTo>
                    <a:pt x="352615" y="0"/>
                  </a:lnTo>
                  <a:lnTo>
                    <a:pt x="304765" y="3218"/>
                  </a:lnTo>
                  <a:lnTo>
                    <a:pt x="258872" y="12594"/>
                  </a:lnTo>
                  <a:lnTo>
                    <a:pt x="215357" y="27707"/>
                  </a:lnTo>
                  <a:lnTo>
                    <a:pt x="174639" y="48137"/>
                  </a:lnTo>
                  <a:lnTo>
                    <a:pt x="137138" y="73464"/>
                  </a:lnTo>
                  <a:lnTo>
                    <a:pt x="103274" y="103266"/>
                  </a:lnTo>
                  <a:lnTo>
                    <a:pt x="73468" y="137125"/>
                  </a:lnTo>
                  <a:lnTo>
                    <a:pt x="48140" y="174620"/>
                  </a:lnTo>
                  <a:lnTo>
                    <a:pt x="27708" y="215330"/>
                  </a:lnTo>
                  <a:lnTo>
                    <a:pt x="12595" y="258835"/>
                  </a:lnTo>
                  <a:lnTo>
                    <a:pt x="3218" y="304716"/>
                  </a:lnTo>
                  <a:lnTo>
                    <a:pt x="0" y="352551"/>
                  </a:lnTo>
                  <a:lnTo>
                    <a:pt x="0" y="1992630"/>
                  </a:lnTo>
                  <a:lnTo>
                    <a:pt x="3218" y="2040465"/>
                  </a:lnTo>
                  <a:lnTo>
                    <a:pt x="12595" y="2086346"/>
                  </a:lnTo>
                  <a:lnTo>
                    <a:pt x="27708" y="2129851"/>
                  </a:lnTo>
                  <a:lnTo>
                    <a:pt x="48140" y="2170561"/>
                  </a:lnTo>
                  <a:lnTo>
                    <a:pt x="73468" y="2208056"/>
                  </a:lnTo>
                  <a:lnTo>
                    <a:pt x="103274" y="2241915"/>
                  </a:lnTo>
                  <a:lnTo>
                    <a:pt x="137138" y="2271717"/>
                  </a:lnTo>
                  <a:lnTo>
                    <a:pt x="174639" y="2297044"/>
                  </a:lnTo>
                  <a:lnTo>
                    <a:pt x="215357" y="2317474"/>
                  </a:lnTo>
                  <a:lnTo>
                    <a:pt x="258872" y="2332587"/>
                  </a:lnTo>
                  <a:lnTo>
                    <a:pt x="304765" y="2341963"/>
                  </a:lnTo>
                  <a:lnTo>
                    <a:pt x="352615" y="2345182"/>
                  </a:lnTo>
                  <a:lnTo>
                    <a:pt x="1763026" y="2345182"/>
                  </a:lnTo>
                  <a:lnTo>
                    <a:pt x="1810862" y="2341963"/>
                  </a:lnTo>
                  <a:lnTo>
                    <a:pt x="1856742" y="2332587"/>
                  </a:lnTo>
                  <a:lnTo>
                    <a:pt x="1900248" y="2317474"/>
                  </a:lnTo>
                  <a:lnTo>
                    <a:pt x="1940958" y="2297044"/>
                  </a:lnTo>
                  <a:lnTo>
                    <a:pt x="1978453" y="2271717"/>
                  </a:lnTo>
                  <a:lnTo>
                    <a:pt x="2012311" y="2241915"/>
                  </a:lnTo>
                  <a:lnTo>
                    <a:pt x="2042114" y="2208056"/>
                  </a:lnTo>
                  <a:lnTo>
                    <a:pt x="2067440" y="2170561"/>
                  </a:lnTo>
                  <a:lnTo>
                    <a:pt x="2087870" y="2129851"/>
                  </a:lnTo>
                  <a:lnTo>
                    <a:pt x="2102983" y="2086346"/>
                  </a:lnTo>
                  <a:lnTo>
                    <a:pt x="2112359" y="2040465"/>
                  </a:lnTo>
                  <a:lnTo>
                    <a:pt x="2115578" y="1992630"/>
                  </a:lnTo>
                  <a:lnTo>
                    <a:pt x="2115578" y="352551"/>
                  </a:lnTo>
                  <a:lnTo>
                    <a:pt x="2112359" y="304716"/>
                  </a:lnTo>
                  <a:lnTo>
                    <a:pt x="2102983" y="258835"/>
                  </a:lnTo>
                  <a:lnTo>
                    <a:pt x="2087870" y="215330"/>
                  </a:lnTo>
                  <a:lnTo>
                    <a:pt x="2067440" y="174620"/>
                  </a:lnTo>
                  <a:lnTo>
                    <a:pt x="2042114" y="137125"/>
                  </a:lnTo>
                  <a:lnTo>
                    <a:pt x="2012311" y="103266"/>
                  </a:lnTo>
                  <a:lnTo>
                    <a:pt x="1978453" y="73464"/>
                  </a:lnTo>
                  <a:lnTo>
                    <a:pt x="1940958" y="48137"/>
                  </a:lnTo>
                  <a:lnTo>
                    <a:pt x="1900248" y="27707"/>
                  </a:lnTo>
                  <a:lnTo>
                    <a:pt x="1856742" y="12594"/>
                  </a:lnTo>
                  <a:lnTo>
                    <a:pt x="1810862" y="3218"/>
                  </a:lnTo>
                  <a:lnTo>
                    <a:pt x="1763026" y="0"/>
                  </a:lnTo>
                  <a:close/>
                </a:path>
              </a:pathLst>
            </a:custGeom>
            <a:grpFill/>
          </p:spPr>
          <p:txBody>
            <a:bodyPr wrap="square" lIns="0" tIns="0" rIns="0" bIns="0" rtlCol="0"/>
            <a:lstStyle/>
            <a:p>
              <a:endParaRPr/>
            </a:p>
          </p:txBody>
        </p:sp>
        <p:sp>
          <p:nvSpPr>
            <p:cNvPr id="7" name="object 7"/>
            <p:cNvSpPr/>
            <p:nvPr/>
          </p:nvSpPr>
          <p:spPr>
            <a:xfrm>
              <a:off x="288404" y="2597276"/>
              <a:ext cx="2115820" cy="2345690"/>
            </a:xfrm>
            <a:custGeom>
              <a:avLst/>
              <a:gdLst/>
              <a:ahLst/>
              <a:cxnLst/>
              <a:rect l="l" t="t" r="r" b="b"/>
              <a:pathLst>
                <a:path w="2115820" h="2345690">
                  <a:moveTo>
                    <a:pt x="0" y="352551"/>
                  </a:moveTo>
                  <a:lnTo>
                    <a:pt x="3218" y="304716"/>
                  </a:lnTo>
                  <a:lnTo>
                    <a:pt x="12595" y="258835"/>
                  </a:lnTo>
                  <a:lnTo>
                    <a:pt x="27708" y="215330"/>
                  </a:lnTo>
                  <a:lnTo>
                    <a:pt x="48140" y="174620"/>
                  </a:lnTo>
                  <a:lnTo>
                    <a:pt x="73468" y="137125"/>
                  </a:lnTo>
                  <a:lnTo>
                    <a:pt x="103274" y="103266"/>
                  </a:lnTo>
                  <a:lnTo>
                    <a:pt x="137138" y="73464"/>
                  </a:lnTo>
                  <a:lnTo>
                    <a:pt x="174639" y="48137"/>
                  </a:lnTo>
                  <a:lnTo>
                    <a:pt x="215357" y="27707"/>
                  </a:lnTo>
                  <a:lnTo>
                    <a:pt x="258872" y="12594"/>
                  </a:lnTo>
                  <a:lnTo>
                    <a:pt x="304765" y="3218"/>
                  </a:lnTo>
                  <a:lnTo>
                    <a:pt x="352615" y="0"/>
                  </a:lnTo>
                  <a:lnTo>
                    <a:pt x="1763026" y="0"/>
                  </a:lnTo>
                  <a:lnTo>
                    <a:pt x="1810862" y="3218"/>
                  </a:lnTo>
                  <a:lnTo>
                    <a:pt x="1856742" y="12594"/>
                  </a:lnTo>
                  <a:lnTo>
                    <a:pt x="1900248" y="27707"/>
                  </a:lnTo>
                  <a:lnTo>
                    <a:pt x="1940958" y="48137"/>
                  </a:lnTo>
                  <a:lnTo>
                    <a:pt x="1978453" y="73464"/>
                  </a:lnTo>
                  <a:lnTo>
                    <a:pt x="2012311" y="103266"/>
                  </a:lnTo>
                  <a:lnTo>
                    <a:pt x="2042114" y="137125"/>
                  </a:lnTo>
                  <a:lnTo>
                    <a:pt x="2067440" y="174620"/>
                  </a:lnTo>
                  <a:lnTo>
                    <a:pt x="2087870" y="215330"/>
                  </a:lnTo>
                  <a:lnTo>
                    <a:pt x="2102983" y="258835"/>
                  </a:lnTo>
                  <a:lnTo>
                    <a:pt x="2112359" y="304716"/>
                  </a:lnTo>
                  <a:lnTo>
                    <a:pt x="2115578" y="352551"/>
                  </a:lnTo>
                  <a:lnTo>
                    <a:pt x="2115578" y="1992630"/>
                  </a:lnTo>
                  <a:lnTo>
                    <a:pt x="2112359" y="2040465"/>
                  </a:lnTo>
                  <a:lnTo>
                    <a:pt x="2102983" y="2086346"/>
                  </a:lnTo>
                  <a:lnTo>
                    <a:pt x="2087870" y="2129851"/>
                  </a:lnTo>
                  <a:lnTo>
                    <a:pt x="2067440" y="2170561"/>
                  </a:lnTo>
                  <a:lnTo>
                    <a:pt x="2042114" y="2208056"/>
                  </a:lnTo>
                  <a:lnTo>
                    <a:pt x="2012311" y="2241915"/>
                  </a:lnTo>
                  <a:lnTo>
                    <a:pt x="1978453" y="2271717"/>
                  </a:lnTo>
                  <a:lnTo>
                    <a:pt x="1940958" y="2297044"/>
                  </a:lnTo>
                  <a:lnTo>
                    <a:pt x="1900248" y="2317474"/>
                  </a:lnTo>
                  <a:lnTo>
                    <a:pt x="1856742" y="2332587"/>
                  </a:lnTo>
                  <a:lnTo>
                    <a:pt x="1810862" y="2341963"/>
                  </a:lnTo>
                  <a:lnTo>
                    <a:pt x="1763026" y="2345182"/>
                  </a:lnTo>
                  <a:lnTo>
                    <a:pt x="352615" y="2345182"/>
                  </a:lnTo>
                  <a:lnTo>
                    <a:pt x="304765" y="2341963"/>
                  </a:lnTo>
                  <a:lnTo>
                    <a:pt x="258872" y="2332587"/>
                  </a:lnTo>
                  <a:lnTo>
                    <a:pt x="215357" y="2317474"/>
                  </a:lnTo>
                  <a:lnTo>
                    <a:pt x="174639" y="2297044"/>
                  </a:lnTo>
                  <a:lnTo>
                    <a:pt x="137138" y="2271717"/>
                  </a:lnTo>
                  <a:lnTo>
                    <a:pt x="103274" y="2241915"/>
                  </a:lnTo>
                  <a:lnTo>
                    <a:pt x="73468" y="2208056"/>
                  </a:lnTo>
                  <a:lnTo>
                    <a:pt x="48140" y="2170561"/>
                  </a:lnTo>
                  <a:lnTo>
                    <a:pt x="27708" y="2129851"/>
                  </a:lnTo>
                  <a:lnTo>
                    <a:pt x="12595" y="2086346"/>
                  </a:lnTo>
                  <a:lnTo>
                    <a:pt x="3218" y="2040465"/>
                  </a:lnTo>
                  <a:lnTo>
                    <a:pt x="0" y="1992630"/>
                  </a:lnTo>
                  <a:lnTo>
                    <a:pt x="0" y="352551"/>
                  </a:lnTo>
                  <a:close/>
                </a:path>
              </a:pathLst>
            </a:custGeom>
            <a:grpFill/>
            <a:ln w="9525">
              <a:solidFill>
                <a:srgbClr val="000000"/>
              </a:solidFill>
            </a:ln>
          </p:spPr>
          <p:txBody>
            <a:bodyPr wrap="square" lIns="0" tIns="0" rIns="0" bIns="0" rtlCol="0"/>
            <a:lstStyle/>
            <a:p>
              <a:endParaRPr/>
            </a:p>
          </p:txBody>
        </p:sp>
      </p:grpSp>
      <p:sp>
        <p:nvSpPr>
          <p:cNvPr id="8" name="object 8"/>
          <p:cNvSpPr txBox="1"/>
          <p:nvPr/>
        </p:nvSpPr>
        <p:spPr>
          <a:xfrm>
            <a:off x="1879753" y="2269591"/>
            <a:ext cx="1614662" cy="1952458"/>
          </a:xfrm>
          <a:prstGeom prst="rect">
            <a:avLst/>
          </a:prstGeom>
        </p:spPr>
        <p:txBody>
          <a:bodyPr vert="horz" wrap="square" lIns="0" tIns="13335" rIns="0" bIns="0" rtlCol="0">
            <a:spAutoFit/>
          </a:bodyPr>
          <a:lstStyle/>
          <a:p>
            <a:pPr marL="1905" algn="ctr">
              <a:spcBef>
                <a:spcPts val="105"/>
              </a:spcBef>
            </a:pPr>
            <a:r>
              <a:rPr dirty="0">
                <a:latin typeface="Lato" panose="020F0502020204030203" pitchFamily="34" charset="0"/>
                <a:ea typeface="Lato" panose="020F0502020204030203" pitchFamily="34" charset="0"/>
                <a:cs typeface="Lato" panose="020F0502020204030203" pitchFamily="34" charset="0"/>
              </a:rPr>
              <a:t>a </a:t>
            </a:r>
            <a:r>
              <a:rPr spc="-10" dirty="0">
                <a:latin typeface="Lato" panose="020F0502020204030203" pitchFamily="34" charset="0"/>
                <a:ea typeface="Lato" panose="020F0502020204030203" pitchFamily="34" charset="0"/>
                <a:cs typeface="Lato" panose="020F0502020204030203" pitchFamily="34" charset="0"/>
              </a:rPr>
              <a:t>consolidated</a:t>
            </a:r>
            <a:endParaRPr dirty="0">
              <a:latin typeface="Lato" panose="020F0502020204030203" pitchFamily="34" charset="0"/>
              <a:ea typeface="Lato" panose="020F0502020204030203" pitchFamily="34" charset="0"/>
              <a:cs typeface="Lato" panose="020F0502020204030203" pitchFamily="34" charset="0"/>
            </a:endParaRPr>
          </a:p>
          <a:p>
            <a:pPr marL="3175" algn="ctr"/>
            <a:r>
              <a:rPr dirty="0">
                <a:latin typeface="Lato" panose="020F0502020204030203" pitchFamily="34" charset="0"/>
                <a:ea typeface="Lato" panose="020F0502020204030203" pitchFamily="34" charset="0"/>
                <a:cs typeface="Lato" panose="020F0502020204030203" pitchFamily="34" charset="0"/>
              </a:rPr>
              <a:t>funding</a:t>
            </a:r>
            <a:r>
              <a:rPr spc="-40" dirty="0">
                <a:latin typeface="Lato" panose="020F0502020204030203" pitchFamily="34" charset="0"/>
                <a:ea typeface="Lato" panose="020F0502020204030203" pitchFamily="34" charset="0"/>
                <a:cs typeface="Lato" panose="020F0502020204030203" pitchFamily="34" charset="0"/>
              </a:rPr>
              <a:t> </a:t>
            </a:r>
            <a:r>
              <a:rPr dirty="0">
                <a:latin typeface="Lato" panose="020F0502020204030203" pitchFamily="34" charset="0"/>
                <a:ea typeface="Lato" panose="020F0502020204030203" pitchFamily="34" charset="0"/>
                <a:cs typeface="Lato" panose="020F0502020204030203" pitchFamily="34" charset="0"/>
              </a:rPr>
              <a:t>pot</a:t>
            </a:r>
            <a:r>
              <a:rPr spc="-5" dirty="0">
                <a:latin typeface="Lato" panose="020F0502020204030203" pitchFamily="34" charset="0"/>
                <a:ea typeface="Lato" panose="020F0502020204030203" pitchFamily="34" charset="0"/>
                <a:cs typeface="Lato" panose="020F0502020204030203" pitchFamily="34" charset="0"/>
              </a:rPr>
              <a:t> </a:t>
            </a:r>
            <a:r>
              <a:rPr spc="-20" dirty="0">
                <a:latin typeface="Lato" panose="020F0502020204030203" pitchFamily="34" charset="0"/>
                <a:ea typeface="Lato" panose="020F0502020204030203" pitchFamily="34" charset="0"/>
                <a:cs typeface="Lato" panose="020F0502020204030203" pitchFamily="34" charset="0"/>
              </a:rPr>
              <a:t>for:</a:t>
            </a:r>
            <a:endParaRPr dirty="0">
              <a:latin typeface="Lato" panose="020F0502020204030203" pitchFamily="34" charset="0"/>
              <a:ea typeface="Lato" panose="020F0502020204030203" pitchFamily="34" charset="0"/>
              <a:cs typeface="Lato" panose="020F0502020204030203" pitchFamily="34" charset="0"/>
            </a:endParaRPr>
          </a:p>
          <a:p>
            <a:pPr algn="ctr">
              <a:lnSpc>
                <a:spcPct val="100000"/>
              </a:lnSpc>
            </a:pPr>
            <a:r>
              <a:rPr dirty="0">
                <a:latin typeface="Lato" panose="020F0502020204030203" pitchFamily="34" charset="0"/>
                <a:ea typeface="Lato" panose="020F0502020204030203" pitchFamily="34" charset="0"/>
                <a:cs typeface="Lato" panose="020F0502020204030203" pitchFamily="34" charset="0"/>
              </a:rPr>
              <a:t>-</a:t>
            </a:r>
            <a:r>
              <a:rPr spc="-25" dirty="0">
                <a:latin typeface="Lato" panose="020F0502020204030203" pitchFamily="34" charset="0"/>
                <a:ea typeface="Lato" panose="020F0502020204030203" pitchFamily="34" charset="0"/>
                <a:cs typeface="Lato" panose="020F0502020204030203" pitchFamily="34" charset="0"/>
              </a:rPr>
              <a:t> </a:t>
            </a:r>
            <a:r>
              <a:rPr dirty="0">
                <a:latin typeface="Lato" panose="020F0502020204030203" pitchFamily="34" charset="0"/>
                <a:ea typeface="Lato" panose="020F0502020204030203" pitchFamily="34" charset="0"/>
                <a:cs typeface="Lato" panose="020F0502020204030203" pitchFamily="34" charset="0"/>
              </a:rPr>
              <a:t>local</a:t>
            </a:r>
            <a:r>
              <a:rPr spc="-25" dirty="0">
                <a:latin typeface="Lato" panose="020F0502020204030203" pitchFamily="34" charset="0"/>
                <a:ea typeface="Lato" panose="020F0502020204030203" pitchFamily="34" charset="0"/>
                <a:cs typeface="Lato" panose="020F0502020204030203" pitchFamily="34" charset="0"/>
              </a:rPr>
              <a:t> </a:t>
            </a:r>
            <a:r>
              <a:rPr spc="-10" dirty="0">
                <a:latin typeface="Lato" panose="020F0502020204030203" pitchFamily="34" charset="0"/>
                <a:ea typeface="Lato" panose="020F0502020204030203" pitchFamily="34" charset="0"/>
                <a:cs typeface="Lato" panose="020F0502020204030203" pitchFamily="34" charset="0"/>
              </a:rPr>
              <a:t>growth;</a:t>
            </a:r>
            <a:endParaRPr dirty="0">
              <a:latin typeface="Lato" panose="020F0502020204030203" pitchFamily="34" charset="0"/>
              <a:ea typeface="Lato" panose="020F0502020204030203" pitchFamily="34" charset="0"/>
              <a:cs typeface="Lato" panose="020F0502020204030203" pitchFamily="34" charset="0"/>
            </a:endParaRPr>
          </a:p>
          <a:p>
            <a:pPr marL="134620" marR="129539" indent="635" algn="ctr"/>
            <a:r>
              <a:rPr dirty="0">
                <a:latin typeface="Lato" panose="020F0502020204030203" pitchFamily="34" charset="0"/>
                <a:ea typeface="Lato" panose="020F0502020204030203" pitchFamily="34" charset="0"/>
                <a:cs typeface="Lato" panose="020F0502020204030203" pitchFamily="34" charset="0"/>
              </a:rPr>
              <a:t>- </a:t>
            </a:r>
            <a:r>
              <a:rPr spc="-10" dirty="0">
                <a:latin typeface="Lato" panose="020F0502020204030203" pitchFamily="34" charset="0"/>
                <a:ea typeface="Lato" panose="020F0502020204030203" pitchFamily="34" charset="0"/>
                <a:cs typeface="Lato" panose="020F0502020204030203" pitchFamily="34" charset="0"/>
              </a:rPr>
              <a:t>housing/ regeneration;</a:t>
            </a:r>
            <a:endParaRPr dirty="0">
              <a:latin typeface="Lato" panose="020F0502020204030203" pitchFamily="34" charset="0"/>
              <a:ea typeface="Lato" panose="020F0502020204030203" pitchFamily="34" charset="0"/>
              <a:cs typeface="Lato" panose="020F0502020204030203" pitchFamily="34" charset="0"/>
            </a:endParaRPr>
          </a:p>
          <a:p>
            <a:pPr algn="ctr">
              <a:lnSpc>
                <a:spcPct val="100000"/>
              </a:lnSpc>
            </a:pPr>
            <a:r>
              <a:rPr dirty="0">
                <a:latin typeface="Lato" panose="020F0502020204030203" pitchFamily="34" charset="0"/>
                <a:ea typeface="Lato" panose="020F0502020204030203" pitchFamily="34" charset="0"/>
                <a:cs typeface="Lato" panose="020F0502020204030203" pitchFamily="34" charset="0"/>
              </a:rPr>
              <a:t>- adult</a:t>
            </a:r>
            <a:r>
              <a:rPr spc="-25" dirty="0">
                <a:latin typeface="Lato" panose="020F0502020204030203" pitchFamily="34" charset="0"/>
                <a:ea typeface="Lato" panose="020F0502020204030203" pitchFamily="34" charset="0"/>
                <a:cs typeface="Lato" panose="020F0502020204030203" pitchFamily="34" charset="0"/>
              </a:rPr>
              <a:t> </a:t>
            </a:r>
            <a:r>
              <a:rPr spc="-10" dirty="0">
                <a:latin typeface="Lato" panose="020F0502020204030203" pitchFamily="34" charset="0"/>
                <a:ea typeface="Lato" panose="020F0502020204030203" pitchFamily="34" charset="0"/>
                <a:cs typeface="Lato" panose="020F0502020204030203" pitchFamily="34" charset="0"/>
              </a:rPr>
              <a:t>skills;</a:t>
            </a:r>
            <a:endParaRPr dirty="0">
              <a:latin typeface="Lato" panose="020F0502020204030203" pitchFamily="34" charset="0"/>
              <a:ea typeface="Lato" panose="020F0502020204030203" pitchFamily="34" charset="0"/>
              <a:cs typeface="Lato" panose="020F0502020204030203" pitchFamily="34" charset="0"/>
            </a:endParaRPr>
          </a:p>
          <a:p>
            <a:pPr algn="ctr">
              <a:lnSpc>
                <a:spcPct val="100000"/>
              </a:lnSpc>
            </a:pPr>
            <a:r>
              <a:rPr dirty="0">
                <a:latin typeface="Lato" panose="020F0502020204030203" pitchFamily="34" charset="0"/>
                <a:ea typeface="Lato" panose="020F0502020204030203" pitchFamily="34" charset="0"/>
                <a:cs typeface="Lato" panose="020F0502020204030203" pitchFamily="34" charset="0"/>
              </a:rPr>
              <a:t>-</a:t>
            </a:r>
            <a:r>
              <a:rPr spc="-15" dirty="0">
                <a:latin typeface="Lato" panose="020F0502020204030203" pitchFamily="34" charset="0"/>
                <a:ea typeface="Lato" panose="020F0502020204030203" pitchFamily="34" charset="0"/>
                <a:cs typeface="Lato" panose="020F0502020204030203" pitchFamily="34" charset="0"/>
              </a:rPr>
              <a:t> </a:t>
            </a:r>
            <a:r>
              <a:rPr dirty="0">
                <a:latin typeface="Lato" panose="020F0502020204030203" pitchFamily="34" charset="0"/>
                <a:ea typeface="Lato" panose="020F0502020204030203" pitchFamily="34" charset="0"/>
                <a:cs typeface="Lato" panose="020F0502020204030203" pitchFamily="34" charset="0"/>
              </a:rPr>
              <a:t>local</a:t>
            </a:r>
            <a:r>
              <a:rPr spc="-25" dirty="0">
                <a:latin typeface="Lato" panose="020F0502020204030203" pitchFamily="34" charset="0"/>
                <a:ea typeface="Lato" panose="020F0502020204030203" pitchFamily="34" charset="0"/>
                <a:cs typeface="Lato" panose="020F0502020204030203" pitchFamily="34" charset="0"/>
              </a:rPr>
              <a:t> </a:t>
            </a:r>
            <a:r>
              <a:rPr spc="-10" dirty="0">
                <a:latin typeface="Lato" panose="020F0502020204030203" pitchFamily="34" charset="0"/>
                <a:ea typeface="Lato" panose="020F0502020204030203" pitchFamily="34" charset="0"/>
                <a:cs typeface="Lato" panose="020F0502020204030203" pitchFamily="34" charset="0"/>
              </a:rPr>
              <a:t>transport</a:t>
            </a:r>
            <a:endParaRPr dirty="0">
              <a:latin typeface="Lato" panose="020F0502020204030203" pitchFamily="34" charset="0"/>
              <a:ea typeface="Lato" panose="020F0502020204030203" pitchFamily="34" charset="0"/>
              <a:cs typeface="Lato" panose="020F0502020204030203" pitchFamily="34" charset="0"/>
            </a:endParaRPr>
          </a:p>
        </p:txBody>
      </p:sp>
      <p:grpSp>
        <p:nvGrpSpPr>
          <p:cNvPr id="9" name="object 9"/>
          <p:cNvGrpSpPr/>
          <p:nvPr/>
        </p:nvGrpSpPr>
        <p:grpSpPr>
          <a:xfrm>
            <a:off x="3916545" y="1930853"/>
            <a:ext cx="1927303" cy="2629937"/>
            <a:chOff x="2621978" y="2602293"/>
            <a:chExt cx="1902460" cy="2335530"/>
          </a:xfrm>
          <a:solidFill>
            <a:srgbClr val="50E6B8"/>
          </a:solidFill>
        </p:grpSpPr>
        <p:sp>
          <p:nvSpPr>
            <p:cNvPr id="10" name="object 10"/>
            <p:cNvSpPr/>
            <p:nvPr/>
          </p:nvSpPr>
          <p:spPr>
            <a:xfrm>
              <a:off x="2626741" y="2607055"/>
              <a:ext cx="1892935" cy="2326005"/>
            </a:xfrm>
            <a:custGeom>
              <a:avLst/>
              <a:gdLst/>
              <a:ahLst/>
              <a:cxnLst/>
              <a:rect l="l" t="t" r="r" b="b"/>
              <a:pathLst>
                <a:path w="1892935" h="2326004">
                  <a:moveTo>
                    <a:pt x="1577467" y="0"/>
                  </a:moveTo>
                  <a:lnTo>
                    <a:pt x="315467" y="0"/>
                  </a:lnTo>
                  <a:lnTo>
                    <a:pt x="268846" y="3420"/>
                  </a:lnTo>
                  <a:lnTo>
                    <a:pt x="224350" y="13355"/>
                  </a:lnTo>
                  <a:lnTo>
                    <a:pt x="182467" y="29317"/>
                  </a:lnTo>
                  <a:lnTo>
                    <a:pt x="143685" y="50819"/>
                  </a:lnTo>
                  <a:lnTo>
                    <a:pt x="108491" y="77373"/>
                  </a:lnTo>
                  <a:lnTo>
                    <a:pt x="77373" y="108491"/>
                  </a:lnTo>
                  <a:lnTo>
                    <a:pt x="50819" y="143685"/>
                  </a:lnTo>
                  <a:lnTo>
                    <a:pt x="29317" y="182467"/>
                  </a:lnTo>
                  <a:lnTo>
                    <a:pt x="13355" y="224350"/>
                  </a:lnTo>
                  <a:lnTo>
                    <a:pt x="3420" y="268846"/>
                  </a:lnTo>
                  <a:lnTo>
                    <a:pt x="0" y="315468"/>
                  </a:lnTo>
                  <a:lnTo>
                    <a:pt x="0" y="2010156"/>
                  </a:lnTo>
                  <a:lnTo>
                    <a:pt x="3420" y="2056777"/>
                  </a:lnTo>
                  <a:lnTo>
                    <a:pt x="13355" y="2101273"/>
                  </a:lnTo>
                  <a:lnTo>
                    <a:pt x="29317" y="2143156"/>
                  </a:lnTo>
                  <a:lnTo>
                    <a:pt x="50819" y="2181938"/>
                  </a:lnTo>
                  <a:lnTo>
                    <a:pt x="77373" y="2217132"/>
                  </a:lnTo>
                  <a:lnTo>
                    <a:pt x="108491" y="2248250"/>
                  </a:lnTo>
                  <a:lnTo>
                    <a:pt x="143685" y="2274804"/>
                  </a:lnTo>
                  <a:lnTo>
                    <a:pt x="182467" y="2296306"/>
                  </a:lnTo>
                  <a:lnTo>
                    <a:pt x="224350" y="2312268"/>
                  </a:lnTo>
                  <a:lnTo>
                    <a:pt x="268846" y="2322203"/>
                  </a:lnTo>
                  <a:lnTo>
                    <a:pt x="315467" y="2325624"/>
                  </a:lnTo>
                  <a:lnTo>
                    <a:pt x="1577467" y="2325624"/>
                  </a:lnTo>
                  <a:lnTo>
                    <a:pt x="1624088" y="2322203"/>
                  </a:lnTo>
                  <a:lnTo>
                    <a:pt x="1668584" y="2312268"/>
                  </a:lnTo>
                  <a:lnTo>
                    <a:pt x="1710467" y="2296306"/>
                  </a:lnTo>
                  <a:lnTo>
                    <a:pt x="1749249" y="2274804"/>
                  </a:lnTo>
                  <a:lnTo>
                    <a:pt x="1784443" y="2248250"/>
                  </a:lnTo>
                  <a:lnTo>
                    <a:pt x="1815561" y="2217132"/>
                  </a:lnTo>
                  <a:lnTo>
                    <a:pt x="1842115" y="2181938"/>
                  </a:lnTo>
                  <a:lnTo>
                    <a:pt x="1863617" y="2143156"/>
                  </a:lnTo>
                  <a:lnTo>
                    <a:pt x="1879579" y="2101273"/>
                  </a:lnTo>
                  <a:lnTo>
                    <a:pt x="1889514" y="2056777"/>
                  </a:lnTo>
                  <a:lnTo>
                    <a:pt x="1892934" y="2010156"/>
                  </a:lnTo>
                  <a:lnTo>
                    <a:pt x="1892934" y="315468"/>
                  </a:lnTo>
                  <a:lnTo>
                    <a:pt x="1889514" y="268846"/>
                  </a:lnTo>
                  <a:lnTo>
                    <a:pt x="1879579" y="224350"/>
                  </a:lnTo>
                  <a:lnTo>
                    <a:pt x="1863617" y="182467"/>
                  </a:lnTo>
                  <a:lnTo>
                    <a:pt x="1842115" y="143685"/>
                  </a:lnTo>
                  <a:lnTo>
                    <a:pt x="1815561" y="108491"/>
                  </a:lnTo>
                  <a:lnTo>
                    <a:pt x="1784443" y="77373"/>
                  </a:lnTo>
                  <a:lnTo>
                    <a:pt x="1749249" y="50819"/>
                  </a:lnTo>
                  <a:lnTo>
                    <a:pt x="1710467" y="29317"/>
                  </a:lnTo>
                  <a:lnTo>
                    <a:pt x="1668584" y="13355"/>
                  </a:lnTo>
                  <a:lnTo>
                    <a:pt x="1624088" y="3420"/>
                  </a:lnTo>
                  <a:lnTo>
                    <a:pt x="1577467" y="0"/>
                  </a:lnTo>
                  <a:close/>
                </a:path>
              </a:pathLst>
            </a:custGeom>
            <a:grpFill/>
          </p:spPr>
          <p:txBody>
            <a:bodyPr wrap="square" lIns="0" tIns="0" rIns="0" bIns="0" rtlCol="0"/>
            <a:lstStyle/>
            <a:p>
              <a:endParaRPr/>
            </a:p>
          </p:txBody>
        </p:sp>
        <p:sp>
          <p:nvSpPr>
            <p:cNvPr id="11" name="object 11"/>
            <p:cNvSpPr/>
            <p:nvPr/>
          </p:nvSpPr>
          <p:spPr>
            <a:xfrm>
              <a:off x="2626741" y="2607055"/>
              <a:ext cx="1892935" cy="2326005"/>
            </a:xfrm>
            <a:custGeom>
              <a:avLst/>
              <a:gdLst/>
              <a:ahLst/>
              <a:cxnLst/>
              <a:rect l="l" t="t" r="r" b="b"/>
              <a:pathLst>
                <a:path w="1892935" h="2326004">
                  <a:moveTo>
                    <a:pt x="0" y="315468"/>
                  </a:moveTo>
                  <a:lnTo>
                    <a:pt x="3420" y="268846"/>
                  </a:lnTo>
                  <a:lnTo>
                    <a:pt x="13355" y="224350"/>
                  </a:lnTo>
                  <a:lnTo>
                    <a:pt x="29317" y="182467"/>
                  </a:lnTo>
                  <a:lnTo>
                    <a:pt x="50819" y="143685"/>
                  </a:lnTo>
                  <a:lnTo>
                    <a:pt x="77373" y="108491"/>
                  </a:lnTo>
                  <a:lnTo>
                    <a:pt x="108491" y="77373"/>
                  </a:lnTo>
                  <a:lnTo>
                    <a:pt x="143685" y="50819"/>
                  </a:lnTo>
                  <a:lnTo>
                    <a:pt x="182467" y="29317"/>
                  </a:lnTo>
                  <a:lnTo>
                    <a:pt x="224350" y="13355"/>
                  </a:lnTo>
                  <a:lnTo>
                    <a:pt x="268846" y="3420"/>
                  </a:lnTo>
                  <a:lnTo>
                    <a:pt x="315467" y="0"/>
                  </a:lnTo>
                  <a:lnTo>
                    <a:pt x="1577467" y="0"/>
                  </a:lnTo>
                  <a:lnTo>
                    <a:pt x="1624088" y="3420"/>
                  </a:lnTo>
                  <a:lnTo>
                    <a:pt x="1668584" y="13355"/>
                  </a:lnTo>
                  <a:lnTo>
                    <a:pt x="1710467" y="29317"/>
                  </a:lnTo>
                  <a:lnTo>
                    <a:pt x="1749249" y="50819"/>
                  </a:lnTo>
                  <a:lnTo>
                    <a:pt x="1784443" y="77373"/>
                  </a:lnTo>
                  <a:lnTo>
                    <a:pt x="1815561" y="108491"/>
                  </a:lnTo>
                  <a:lnTo>
                    <a:pt x="1842115" y="143685"/>
                  </a:lnTo>
                  <a:lnTo>
                    <a:pt x="1863617" y="182467"/>
                  </a:lnTo>
                  <a:lnTo>
                    <a:pt x="1879579" y="224350"/>
                  </a:lnTo>
                  <a:lnTo>
                    <a:pt x="1889514" y="268846"/>
                  </a:lnTo>
                  <a:lnTo>
                    <a:pt x="1892934" y="315468"/>
                  </a:lnTo>
                  <a:lnTo>
                    <a:pt x="1892934" y="2010156"/>
                  </a:lnTo>
                  <a:lnTo>
                    <a:pt x="1889514" y="2056777"/>
                  </a:lnTo>
                  <a:lnTo>
                    <a:pt x="1879579" y="2101273"/>
                  </a:lnTo>
                  <a:lnTo>
                    <a:pt x="1863617" y="2143156"/>
                  </a:lnTo>
                  <a:lnTo>
                    <a:pt x="1842115" y="2181938"/>
                  </a:lnTo>
                  <a:lnTo>
                    <a:pt x="1815561" y="2217132"/>
                  </a:lnTo>
                  <a:lnTo>
                    <a:pt x="1784443" y="2248250"/>
                  </a:lnTo>
                  <a:lnTo>
                    <a:pt x="1749249" y="2274804"/>
                  </a:lnTo>
                  <a:lnTo>
                    <a:pt x="1710467" y="2296306"/>
                  </a:lnTo>
                  <a:lnTo>
                    <a:pt x="1668584" y="2312268"/>
                  </a:lnTo>
                  <a:lnTo>
                    <a:pt x="1624088" y="2322203"/>
                  </a:lnTo>
                  <a:lnTo>
                    <a:pt x="1577467" y="2325624"/>
                  </a:lnTo>
                  <a:lnTo>
                    <a:pt x="315467" y="2325624"/>
                  </a:lnTo>
                  <a:lnTo>
                    <a:pt x="268846" y="2322203"/>
                  </a:lnTo>
                  <a:lnTo>
                    <a:pt x="224350" y="2312268"/>
                  </a:lnTo>
                  <a:lnTo>
                    <a:pt x="182467" y="2296306"/>
                  </a:lnTo>
                  <a:lnTo>
                    <a:pt x="143685" y="2274804"/>
                  </a:lnTo>
                  <a:lnTo>
                    <a:pt x="108491" y="2248250"/>
                  </a:lnTo>
                  <a:lnTo>
                    <a:pt x="77373" y="2217132"/>
                  </a:lnTo>
                  <a:lnTo>
                    <a:pt x="50819" y="2181938"/>
                  </a:lnTo>
                  <a:lnTo>
                    <a:pt x="29317" y="2143156"/>
                  </a:lnTo>
                  <a:lnTo>
                    <a:pt x="13355" y="2101273"/>
                  </a:lnTo>
                  <a:lnTo>
                    <a:pt x="3420" y="2056777"/>
                  </a:lnTo>
                  <a:lnTo>
                    <a:pt x="0" y="2010156"/>
                  </a:lnTo>
                  <a:lnTo>
                    <a:pt x="0" y="315468"/>
                  </a:lnTo>
                  <a:close/>
                </a:path>
              </a:pathLst>
            </a:custGeom>
            <a:grpFill/>
            <a:ln w="9525">
              <a:solidFill>
                <a:srgbClr val="000000"/>
              </a:solidFill>
            </a:ln>
          </p:spPr>
          <p:txBody>
            <a:bodyPr wrap="square" lIns="0" tIns="0" rIns="0" bIns="0" rtlCol="0"/>
            <a:lstStyle/>
            <a:p>
              <a:endParaRPr/>
            </a:p>
          </p:txBody>
        </p:sp>
      </p:grpSp>
      <p:sp>
        <p:nvSpPr>
          <p:cNvPr id="12" name="object 12"/>
          <p:cNvSpPr txBox="1"/>
          <p:nvPr/>
        </p:nvSpPr>
        <p:spPr>
          <a:xfrm>
            <a:off x="4214390" y="2418613"/>
            <a:ext cx="1331614" cy="1675459"/>
          </a:xfrm>
          <a:prstGeom prst="rect">
            <a:avLst/>
          </a:prstGeom>
        </p:spPr>
        <p:txBody>
          <a:bodyPr vert="horz" wrap="square" lIns="0" tIns="13335" rIns="0" bIns="0" rtlCol="0">
            <a:spAutoFit/>
          </a:bodyPr>
          <a:lstStyle/>
          <a:p>
            <a:pPr marL="12700" marR="5080" indent="1270" algn="ctr">
              <a:spcBef>
                <a:spcPts val="105"/>
              </a:spcBef>
            </a:pPr>
            <a:r>
              <a:rPr dirty="0">
                <a:latin typeface="Lato" panose="020F0502020204030203" pitchFamily="34" charset="0"/>
                <a:ea typeface="Lato" panose="020F0502020204030203" pitchFamily="34" charset="0"/>
                <a:cs typeface="Lato" panose="020F0502020204030203" pitchFamily="34" charset="0"/>
              </a:rPr>
              <a:t>a</a:t>
            </a:r>
            <a:r>
              <a:rPr spc="5" dirty="0">
                <a:latin typeface="Lato" panose="020F0502020204030203" pitchFamily="34" charset="0"/>
                <a:ea typeface="Lato" panose="020F0502020204030203" pitchFamily="34" charset="0"/>
                <a:cs typeface="Lato" panose="020F0502020204030203" pitchFamily="34" charset="0"/>
              </a:rPr>
              <a:t> </a:t>
            </a:r>
            <a:r>
              <a:rPr spc="-10" dirty="0">
                <a:latin typeface="Lato" panose="020F0502020204030203" pitchFamily="34" charset="0"/>
                <a:ea typeface="Lato" panose="020F0502020204030203" pitchFamily="34" charset="0"/>
                <a:cs typeface="Lato" panose="020F0502020204030203" pitchFamily="34" charset="0"/>
              </a:rPr>
              <a:t>30-</a:t>
            </a:r>
            <a:r>
              <a:rPr spc="-20" dirty="0">
                <a:latin typeface="Lato" panose="020F0502020204030203" pitchFamily="34" charset="0"/>
                <a:ea typeface="Lato" panose="020F0502020204030203" pitchFamily="34" charset="0"/>
                <a:cs typeface="Lato" panose="020F0502020204030203" pitchFamily="34" charset="0"/>
              </a:rPr>
              <a:t>year </a:t>
            </a:r>
            <a:r>
              <a:rPr spc="-10" dirty="0">
                <a:latin typeface="Lato" panose="020F0502020204030203" pitchFamily="34" charset="0"/>
                <a:ea typeface="Lato" panose="020F0502020204030203" pitchFamily="34" charset="0"/>
                <a:cs typeface="Lato" panose="020F0502020204030203" pitchFamily="34" charset="0"/>
              </a:rPr>
              <a:t>Investment </a:t>
            </a:r>
            <a:r>
              <a:rPr dirty="0">
                <a:latin typeface="Lato" panose="020F0502020204030203" pitchFamily="34" charset="0"/>
                <a:ea typeface="Lato" panose="020F0502020204030203" pitchFamily="34" charset="0"/>
                <a:cs typeface="Lato" panose="020F0502020204030203" pitchFamily="34" charset="0"/>
              </a:rPr>
              <a:t>Fund</a:t>
            </a:r>
            <a:r>
              <a:rPr spc="-40" dirty="0">
                <a:latin typeface="Lato" panose="020F0502020204030203" pitchFamily="34" charset="0"/>
                <a:ea typeface="Lato" panose="020F0502020204030203" pitchFamily="34" charset="0"/>
                <a:cs typeface="Lato" panose="020F0502020204030203" pitchFamily="34" charset="0"/>
              </a:rPr>
              <a:t> </a:t>
            </a:r>
            <a:r>
              <a:rPr dirty="0">
                <a:latin typeface="Lato" panose="020F0502020204030203" pitchFamily="34" charset="0"/>
                <a:ea typeface="Lato" panose="020F0502020204030203" pitchFamily="34" charset="0"/>
                <a:cs typeface="Lato" panose="020F0502020204030203" pitchFamily="34" charset="0"/>
              </a:rPr>
              <a:t>to</a:t>
            </a:r>
            <a:r>
              <a:rPr spc="-10" dirty="0">
                <a:latin typeface="Lato" panose="020F0502020204030203" pitchFamily="34" charset="0"/>
                <a:ea typeface="Lato" panose="020F0502020204030203" pitchFamily="34" charset="0"/>
                <a:cs typeface="Lato" panose="020F0502020204030203" pitchFamily="34" charset="0"/>
              </a:rPr>
              <a:t> </a:t>
            </a:r>
            <a:r>
              <a:rPr spc="-20" dirty="0">
                <a:latin typeface="Lato" panose="020F0502020204030203" pitchFamily="34" charset="0"/>
                <a:ea typeface="Lato" panose="020F0502020204030203" pitchFamily="34" charset="0"/>
                <a:cs typeface="Lato" panose="020F0502020204030203" pitchFamily="34" charset="0"/>
              </a:rPr>
              <a:t>drive </a:t>
            </a:r>
            <a:r>
              <a:rPr spc="-10" dirty="0">
                <a:latin typeface="Lato" panose="020F0502020204030203" pitchFamily="34" charset="0"/>
                <a:ea typeface="Lato" panose="020F0502020204030203" pitchFamily="34" charset="0"/>
                <a:cs typeface="Lato" panose="020F0502020204030203" pitchFamily="34" charset="0"/>
              </a:rPr>
              <a:t>economic growth</a:t>
            </a:r>
            <a:endParaRPr dirty="0">
              <a:latin typeface="Lato" panose="020F0502020204030203" pitchFamily="34" charset="0"/>
              <a:ea typeface="Lato" panose="020F0502020204030203" pitchFamily="34" charset="0"/>
              <a:cs typeface="Lato" panose="020F0502020204030203" pitchFamily="34" charset="0"/>
            </a:endParaRPr>
          </a:p>
        </p:txBody>
      </p:sp>
      <p:grpSp>
        <p:nvGrpSpPr>
          <p:cNvPr id="13" name="object 13"/>
          <p:cNvGrpSpPr/>
          <p:nvPr/>
        </p:nvGrpSpPr>
        <p:grpSpPr>
          <a:xfrm>
            <a:off x="6032205" y="1940632"/>
            <a:ext cx="1927946" cy="2629937"/>
            <a:chOff x="4737544" y="2612072"/>
            <a:chExt cx="1903095" cy="2335530"/>
          </a:xfrm>
          <a:solidFill>
            <a:srgbClr val="50E6B8"/>
          </a:solidFill>
        </p:grpSpPr>
        <p:sp>
          <p:nvSpPr>
            <p:cNvPr id="14" name="object 14"/>
            <p:cNvSpPr/>
            <p:nvPr/>
          </p:nvSpPr>
          <p:spPr>
            <a:xfrm>
              <a:off x="4742307" y="2616835"/>
              <a:ext cx="1893570" cy="2326005"/>
            </a:xfrm>
            <a:custGeom>
              <a:avLst/>
              <a:gdLst/>
              <a:ahLst/>
              <a:cxnLst/>
              <a:rect l="l" t="t" r="r" b="b"/>
              <a:pathLst>
                <a:path w="1893570" h="2326004">
                  <a:moveTo>
                    <a:pt x="1577466" y="0"/>
                  </a:moveTo>
                  <a:lnTo>
                    <a:pt x="315594" y="0"/>
                  </a:lnTo>
                  <a:lnTo>
                    <a:pt x="268970" y="3423"/>
                  </a:lnTo>
                  <a:lnTo>
                    <a:pt x="224466" y="13366"/>
                  </a:lnTo>
                  <a:lnTo>
                    <a:pt x="182571" y="29341"/>
                  </a:lnTo>
                  <a:lnTo>
                    <a:pt x="143774" y="50858"/>
                  </a:lnTo>
                  <a:lnTo>
                    <a:pt x="108563" y="77428"/>
                  </a:lnTo>
                  <a:lnTo>
                    <a:pt x="77428" y="108563"/>
                  </a:lnTo>
                  <a:lnTo>
                    <a:pt x="50858" y="143774"/>
                  </a:lnTo>
                  <a:lnTo>
                    <a:pt x="29341" y="182571"/>
                  </a:lnTo>
                  <a:lnTo>
                    <a:pt x="13366" y="224466"/>
                  </a:lnTo>
                  <a:lnTo>
                    <a:pt x="3423" y="268970"/>
                  </a:lnTo>
                  <a:lnTo>
                    <a:pt x="0" y="315594"/>
                  </a:lnTo>
                  <a:lnTo>
                    <a:pt x="0" y="2010156"/>
                  </a:lnTo>
                  <a:lnTo>
                    <a:pt x="3423" y="2056777"/>
                  </a:lnTo>
                  <a:lnTo>
                    <a:pt x="13366" y="2101273"/>
                  </a:lnTo>
                  <a:lnTo>
                    <a:pt x="29341" y="2143156"/>
                  </a:lnTo>
                  <a:lnTo>
                    <a:pt x="50858" y="2181938"/>
                  </a:lnTo>
                  <a:lnTo>
                    <a:pt x="77428" y="2217132"/>
                  </a:lnTo>
                  <a:lnTo>
                    <a:pt x="108563" y="2248250"/>
                  </a:lnTo>
                  <a:lnTo>
                    <a:pt x="143774" y="2274804"/>
                  </a:lnTo>
                  <a:lnTo>
                    <a:pt x="182571" y="2296306"/>
                  </a:lnTo>
                  <a:lnTo>
                    <a:pt x="224466" y="2312268"/>
                  </a:lnTo>
                  <a:lnTo>
                    <a:pt x="268970" y="2322203"/>
                  </a:lnTo>
                  <a:lnTo>
                    <a:pt x="315594" y="2325623"/>
                  </a:lnTo>
                  <a:lnTo>
                    <a:pt x="1577466" y="2325623"/>
                  </a:lnTo>
                  <a:lnTo>
                    <a:pt x="1624091" y="2322203"/>
                  </a:lnTo>
                  <a:lnTo>
                    <a:pt x="1668595" y="2312268"/>
                  </a:lnTo>
                  <a:lnTo>
                    <a:pt x="1710490" y="2296306"/>
                  </a:lnTo>
                  <a:lnTo>
                    <a:pt x="1749287" y="2274804"/>
                  </a:lnTo>
                  <a:lnTo>
                    <a:pt x="1784498" y="2248250"/>
                  </a:lnTo>
                  <a:lnTo>
                    <a:pt x="1815633" y="2217132"/>
                  </a:lnTo>
                  <a:lnTo>
                    <a:pt x="1842203" y="2181938"/>
                  </a:lnTo>
                  <a:lnTo>
                    <a:pt x="1863720" y="2143156"/>
                  </a:lnTo>
                  <a:lnTo>
                    <a:pt x="1879695" y="2101273"/>
                  </a:lnTo>
                  <a:lnTo>
                    <a:pt x="1889638" y="2056777"/>
                  </a:lnTo>
                  <a:lnTo>
                    <a:pt x="1893062" y="2010156"/>
                  </a:lnTo>
                  <a:lnTo>
                    <a:pt x="1893062" y="315594"/>
                  </a:lnTo>
                  <a:lnTo>
                    <a:pt x="1889638" y="268970"/>
                  </a:lnTo>
                  <a:lnTo>
                    <a:pt x="1879695" y="224466"/>
                  </a:lnTo>
                  <a:lnTo>
                    <a:pt x="1863720" y="182571"/>
                  </a:lnTo>
                  <a:lnTo>
                    <a:pt x="1842203" y="143774"/>
                  </a:lnTo>
                  <a:lnTo>
                    <a:pt x="1815633" y="108563"/>
                  </a:lnTo>
                  <a:lnTo>
                    <a:pt x="1784498" y="77428"/>
                  </a:lnTo>
                  <a:lnTo>
                    <a:pt x="1749287" y="50858"/>
                  </a:lnTo>
                  <a:lnTo>
                    <a:pt x="1710490" y="29341"/>
                  </a:lnTo>
                  <a:lnTo>
                    <a:pt x="1668595" y="13366"/>
                  </a:lnTo>
                  <a:lnTo>
                    <a:pt x="1624091" y="3423"/>
                  </a:lnTo>
                  <a:lnTo>
                    <a:pt x="1577466" y="0"/>
                  </a:lnTo>
                  <a:close/>
                </a:path>
              </a:pathLst>
            </a:custGeom>
            <a:grpFill/>
          </p:spPr>
          <p:txBody>
            <a:bodyPr wrap="square" lIns="0" tIns="0" rIns="0" bIns="0" rtlCol="0"/>
            <a:lstStyle/>
            <a:p>
              <a:endParaRPr/>
            </a:p>
          </p:txBody>
        </p:sp>
        <p:sp>
          <p:nvSpPr>
            <p:cNvPr id="15" name="object 15"/>
            <p:cNvSpPr/>
            <p:nvPr/>
          </p:nvSpPr>
          <p:spPr>
            <a:xfrm>
              <a:off x="4742307" y="2616835"/>
              <a:ext cx="1893570" cy="2326005"/>
            </a:xfrm>
            <a:custGeom>
              <a:avLst/>
              <a:gdLst/>
              <a:ahLst/>
              <a:cxnLst/>
              <a:rect l="l" t="t" r="r" b="b"/>
              <a:pathLst>
                <a:path w="1893570" h="2326004">
                  <a:moveTo>
                    <a:pt x="0" y="315594"/>
                  </a:moveTo>
                  <a:lnTo>
                    <a:pt x="3423" y="268970"/>
                  </a:lnTo>
                  <a:lnTo>
                    <a:pt x="13366" y="224466"/>
                  </a:lnTo>
                  <a:lnTo>
                    <a:pt x="29341" y="182571"/>
                  </a:lnTo>
                  <a:lnTo>
                    <a:pt x="50858" y="143774"/>
                  </a:lnTo>
                  <a:lnTo>
                    <a:pt x="77428" y="108563"/>
                  </a:lnTo>
                  <a:lnTo>
                    <a:pt x="108563" y="77428"/>
                  </a:lnTo>
                  <a:lnTo>
                    <a:pt x="143774" y="50858"/>
                  </a:lnTo>
                  <a:lnTo>
                    <a:pt x="182571" y="29341"/>
                  </a:lnTo>
                  <a:lnTo>
                    <a:pt x="224466" y="13366"/>
                  </a:lnTo>
                  <a:lnTo>
                    <a:pt x="268970" y="3423"/>
                  </a:lnTo>
                  <a:lnTo>
                    <a:pt x="315594" y="0"/>
                  </a:lnTo>
                  <a:lnTo>
                    <a:pt x="1577466" y="0"/>
                  </a:lnTo>
                  <a:lnTo>
                    <a:pt x="1624091" y="3423"/>
                  </a:lnTo>
                  <a:lnTo>
                    <a:pt x="1668595" y="13366"/>
                  </a:lnTo>
                  <a:lnTo>
                    <a:pt x="1710490" y="29341"/>
                  </a:lnTo>
                  <a:lnTo>
                    <a:pt x="1749287" y="50858"/>
                  </a:lnTo>
                  <a:lnTo>
                    <a:pt x="1784498" y="77428"/>
                  </a:lnTo>
                  <a:lnTo>
                    <a:pt x="1815633" y="108563"/>
                  </a:lnTo>
                  <a:lnTo>
                    <a:pt x="1842203" y="143774"/>
                  </a:lnTo>
                  <a:lnTo>
                    <a:pt x="1863720" y="182571"/>
                  </a:lnTo>
                  <a:lnTo>
                    <a:pt x="1879695" y="224466"/>
                  </a:lnTo>
                  <a:lnTo>
                    <a:pt x="1889638" y="268970"/>
                  </a:lnTo>
                  <a:lnTo>
                    <a:pt x="1893062" y="315594"/>
                  </a:lnTo>
                  <a:lnTo>
                    <a:pt x="1893062" y="2010156"/>
                  </a:lnTo>
                  <a:lnTo>
                    <a:pt x="1889638" y="2056777"/>
                  </a:lnTo>
                  <a:lnTo>
                    <a:pt x="1879695" y="2101273"/>
                  </a:lnTo>
                  <a:lnTo>
                    <a:pt x="1863720" y="2143156"/>
                  </a:lnTo>
                  <a:lnTo>
                    <a:pt x="1842203" y="2181938"/>
                  </a:lnTo>
                  <a:lnTo>
                    <a:pt x="1815633" y="2217132"/>
                  </a:lnTo>
                  <a:lnTo>
                    <a:pt x="1784498" y="2248250"/>
                  </a:lnTo>
                  <a:lnTo>
                    <a:pt x="1749287" y="2274804"/>
                  </a:lnTo>
                  <a:lnTo>
                    <a:pt x="1710490" y="2296306"/>
                  </a:lnTo>
                  <a:lnTo>
                    <a:pt x="1668595" y="2312268"/>
                  </a:lnTo>
                  <a:lnTo>
                    <a:pt x="1624091" y="2322203"/>
                  </a:lnTo>
                  <a:lnTo>
                    <a:pt x="1577466" y="2325623"/>
                  </a:lnTo>
                  <a:lnTo>
                    <a:pt x="315594" y="2325623"/>
                  </a:lnTo>
                  <a:lnTo>
                    <a:pt x="268970" y="2322203"/>
                  </a:lnTo>
                  <a:lnTo>
                    <a:pt x="224466" y="2312268"/>
                  </a:lnTo>
                  <a:lnTo>
                    <a:pt x="182571" y="2296306"/>
                  </a:lnTo>
                  <a:lnTo>
                    <a:pt x="143774" y="2274804"/>
                  </a:lnTo>
                  <a:lnTo>
                    <a:pt x="108563" y="2248250"/>
                  </a:lnTo>
                  <a:lnTo>
                    <a:pt x="77428" y="2217132"/>
                  </a:lnTo>
                  <a:lnTo>
                    <a:pt x="50858" y="2181938"/>
                  </a:lnTo>
                  <a:lnTo>
                    <a:pt x="29341" y="2143156"/>
                  </a:lnTo>
                  <a:lnTo>
                    <a:pt x="13366" y="2101273"/>
                  </a:lnTo>
                  <a:lnTo>
                    <a:pt x="3423" y="2056777"/>
                  </a:lnTo>
                  <a:lnTo>
                    <a:pt x="0" y="2010156"/>
                  </a:lnTo>
                  <a:lnTo>
                    <a:pt x="0" y="315594"/>
                  </a:lnTo>
                  <a:close/>
                </a:path>
              </a:pathLst>
            </a:custGeom>
            <a:grpFill/>
            <a:ln w="9525">
              <a:solidFill>
                <a:srgbClr val="000000"/>
              </a:solidFill>
            </a:ln>
          </p:spPr>
          <p:txBody>
            <a:bodyPr wrap="square" lIns="0" tIns="0" rIns="0" bIns="0" rtlCol="0"/>
            <a:lstStyle/>
            <a:p>
              <a:endParaRPr/>
            </a:p>
          </p:txBody>
        </p:sp>
      </p:grpSp>
      <p:sp>
        <p:nvSpPr>
          <p:cNvPr id="16" name="object 16"/>
          <p:cNvSpPr txBox="1"/>
          <p:nvPr/>
        </p:nvSpPr>
        <p:spPr>
          <a:xfrm>
            <a:off x="6218438" y="2546590"/>
            <a:ext cx="1555480" cy="1398460"/>
          </a:xfrm>
          <a:prstGeom prst="rect">
            <a:avLst/>
          </a:prstGeom>
        </p:spPr>
        <p:txBody>
          <a:bodyPr vert="horz" wrap="square" lIns="0" tIns="13335" rIns="0" bIns="0" rtlCol="0">
            <a:spAutoFit/>
          </a:bodyPr>
          <a:lstStyle/>
          <a:p>
            <a:pPr marL="12700" marR="5080" indent="1905" algn="ctr">
              <a:spcBef>
                <a:spcPts val="105"/>
              </a:spcBef>
            </a:pPr>
            <a:r>
              <a:rPr dirty="0">
                <a:latin typeface="Lato" panose="020F0502020204030203" pitchFamily="34" charset="0"/>
                <a:ea typeface="Lato" panose="020F0502020204030203" pitchFamily="34" charset="0"/>
                <a:cs typeface="Lato" panose="020F0502020204030203" pitchFamily="34" charset="0"/>
              </a:rPr>
              <a:t>the</a:t>
            </a:r>
            <a:r>
              <a:rPr spc="-45" dirty="0">
                <a:latin typeface="Lato" panose="020F0502020204030203" pitchFamily="34" charset="0"/>
                <a:ea typeface="Lato" panose="020F0502020204030203" pitchFamily="34" charset="0"/>
                <a:cs typeface="Lato" panose="020F0502020204030203" pitchFamily="34" charset="0"/>
              </a:rPr>
              <a:t> </a:t>
            </a:r>
            <a:r>
              <a:rPr dirty="0">
                <a:latin typeface="Lato" panose="020F0502020204030203" pitchFamily="34" charset="0"/>
                <a:ea typeface="Lato" panose="020F0502020204030203" pitchFamily="34" charset="0"/>
                <a:cs typeface="Lato" panose="020F0502020204030203" pitchFamily="34" charset="0"/>
              </a:rPr>
              <a:t>ability</a:t>
            </a:r>
            <a:r>
              <a:rPr spc="-30" dirty="0">
                <a:latin typeface="Lato" panose="020F0502020204030203" pitchFamily="34" charset="0"/>
                <a:ea typeface="Lato" panose="020F0502020204030203" pitchFamily="34" charset="0"/>
                <a:cs typeface="Lato" panose="020F0502020204030203" pitchFamily="34" charset="0"/>
              </a:rPr>
              <a:t> </a:t>
            </a:r>
            <a:r>
              <a:rPr spc="-25" dirty="0">
                <a:latin typeface="Lato" panose="020F0502020204030203" pitchFamily="34" charset="0"/>
                <a:ea typeface="Lato" panose="020F0502020204030203" pitchFamily="34" charset="0"/>
                <a:cs typeface="Lato" panose="020F0502020204030203" pitchFamily="34" charset="0"/>
              </a:rPr>
              <a:t>to </a:t>
            </a:r>
            <a:r>
              <a:rPr dirty="0">
                <a:latin typeface="Lato" panose="020F0502020204030203" pitchFamily="34" charset="0"/>
                <a:ea typeface="Lato" panose="020F0502020204030203" pitchFamily="34" charset="0"/>
                <a:cs typeface="Lato" panose="020F0502020204030203" pitchFamily="34" charset="0"/>
              </a:rPr>
              <a:t>raise</a:t>
            </a:r>
            <a:r>
              <a:rPr spc="-5" dirty="0">
                <a:latin typeface="Lato" panose="020F0502020204030203" pitchFamily="34" charset="0"/>
                <a:ea typeface="Lato" panose="020F0502020204030203" pitchFamily="34" charset="0"/>
                <a:cs typeface="Lato" panose="020F0502020204030203" pitchFamily="34" charset="0"/>
              </a:rPr>
              <a:t> </a:t>
            </a:r>
            <a:r>
              <a:rPr dirty="0">
                <a:latin typeface="Lato" panose="020F0502020204030203" pitchFamily="34" charset="0"/>
                <a:ea typeface="Lato" panose="020F0502020204030203" pitchFamily="34" charset="0"/>
                <a:cs typeface="Lato" panose="020F0502020204030203" pitchFamily="34" charset="0"/>
              </a:rPr>
              <a:t>a</a:t>
            </a:r>
            <a:r>
              <a:rPr spc="-5" dirty="0">
                <a:latin typeface="Lato" panose="020F0502020204030203" pitchFamily="34" charset="0"/>
                <a:ea typeface="Lato" panose="020F0502020204030203" pitchFamily="34" charset="0"/>
                <a:cs typeface="Lato" panose="020F0502020204030203" pitchFamily="34" charset="0"/>
              </a:rPr>
              <a:t> </a:t>
            </a:r>
            <a:r>
              <a:rPr spc="-10" dirty="0">
                <a:latin typeface="Lato" panose="020F0502020204030203" pitchFamily="34" charset="0"/>
                <a:ea typeface="Lato" panose="020F0502020204030203" pitchFamily="34" charset="0"/>
                <a:cs typeface="Lato" panose="020F0502020204030203" pitchFamily="34" charset="0"/>
              </a:rPr>
              <a:t>precept </a:t>
            </a:r>
            <a:r>
              <a:rPr dirty="0">
                <a:latin typeface="Lato" panose="020F0502020204030203" pitchFamily="34" charset="0"/>
                <a:ea typeface="Lato" panose="020F0502020204030203" pitchFamily="34" charset="0"/>
                <a:cs typeface="Lato" panose="020F0502020204030203" pitchFamily="34" charset="0"/>
              </a:rPr>
              <a:t>to</a:t>
            </a:r>
            <a:r>
              <a:rPr spc="-10" dirty="0">
                <a:latin typeface="Lato" panose="020F0502020204030203" pitchFamily="34" charset="0"/>
                <a:ea typeface="Lato" panose="020F0502020204030203" pitchFamily="34" charset="0"/>
                <a:cs typeface="Lato" panose="020F0502020204030203" pitchFamily="34" charset="0"/>
              </a:rPr>
              <a:t> generate </a:t>
            </a:r>
            <a:r>
              <a:rPr dirty="0">
                <a:latin typeface="Lato" panose="020F0502020204030203" pitchFamily="34" charset="0"/>
                <a:ea typeface="Lato" panose="020F0502020204030203" pitchFamily="34" charset="0"/>
                <a:cs typeface="Lato" panose="020F0502020204030203" pitchFamily="34" charset="0"/>
              </a:rPr>
              <a:t>money</a:t>
            </a:r>
            <a:r>
              <a:rPr spc="-40" dirty="0">
                <a:latin typeface="Lato" panose="020F0502020204030203" pitchFamily="34" charset="0"/>
                <a:ea typeface="Lato" panose="020F0502020204030203" pitchFamily="34" charset="0"/>
                <a:cs typeface="Lato" panose="020F0502020204030203" pitchFamily="34" charset="0"/>
              </a:rPr>
              <a:t> </a:t>
            </a:r>
            <a:r>
              <a:rPr dirty="0">
                <a:latin typeface="Lato" panose="020F0502020204030203" pitchFamily="34" charset="0"/>
                <a:ea typeface="Lato" panose="020F0502020204030203" pitchFamily="34" charset="0"/>
                <a:cs typeface="Lato" panose="020F0502020204030203" pitchFamily="34" charset="0"/>
              </a:rPr>
              <a:t>for</a:t>
            </a:r>
            <a:r>
              <a:rPr spc="-20" dirty="0">
                <a:latin typeface="Lato" panose="020F0502020204030203" pitchFamily="34" charset="0"/>
                <a:ea typeface="Lato" panose="020F0502020204030203" pitchFamily="34" charset="0"/>
                <a:cs typeface="Lato" panose="020F0502020204030203" pitchFamily="34" charset="0"/>
              </a:rPr>
              <a:t> </a:t>
            </a:r>
            <a:r>
              <a:rPr spc="-10" dirty="0">
                <a:latin typeface="Lato" panose="020F0502020204030203" pitchFamily="34" charset="0"/>
                <a:ea typeface="Lato" panose="020F0502020204030203" pitchFamily="34" charset="0"/>
                <a:cs typeface="Lato" panose="020F0502020204030203" pitchFamily="34" charset="0"/>
              </a:rPr>
              <a:t>local priorities</a:t>
            </a:r>
            <a:endParaRPr dirty="0">
              <a:latin typeface="Lato" panose="020F0502020204030203" pitchFamily="34" charset="0"/>
              <a:ea typeface="Lato" panose="020F0502020204030203" pitchFamily="34" charset="0"/>
              <a:cs typeface="Lato" panose="020F0502020204030203" pitchFamily="34" charset="0"/>
            </a:endParaRPr>
          </a:p>
        </p:txBody>
      </p:sp>
      <p:grpSp>
        <p:nvGrpSpPr>
          <p:cNvPr id="17" name="object 17"/>
          <p:cNvGrpSpPr/>
          <p:nvPr/>
        </p:nvGrpSpPr>
        <p:grpSpPr>
          <a:xfrm>
            <a:off x="8169907" y="1940632"/>
            <a:ext cx="2081692" cy="2629937"/>
            <a:chOff x="6853237" y="2612072"/>
            <a:chExt cx="2054860" cy="2335530"/>
          </a:xfrm>
          <a:solidFill>
            <a:srgbClr val="50E6B8"/>
          </a:solidFill>
        </p:grpSpPr>
        <p:sp>
          <p:nvSpPr>
            <p:cNvPr id="18" name="object 18"/>
            <p:cNvSpPr/>
            <p:nvPr/>
          </p:nvSpPr>
          <p:spPr>
            <a:xfrm>
              <a:off x="6858000" y="2616835"/>
              <a:ext cx="2045335" cy="2326005"/>
            </a:xfrm>
            <a:custGeom>
              <a:avLst/>
              <a:gdLst/>
              <a:ahLst/>
              <a:cxnLst/>
              <a:rect l="l" t="t" r="r" b="b"/>
              <a:pathLst>
                <a:path w="2045334" h="2326004">
                  <a:moveTo>
                    <a:pt x="1704467" y="0"/>
                  </a:moveTo>
                  <a:lnTo>
                    <a:pt x="340868" y="0"/>
                  </a:lnTo>
                  <a:lnTo>
                    <a:pt x="294623" y="3112"/>
                  </a:lnTo>
                  <a:lnTo>
                    <a:pt x="250266" y="12179"/>
                  </a:lnTo>
                  <a:lnTo>
                    <a:pt x="208204" y="26795"/>
                  </a:lnTo>
                  <a:lnTo>
                    <a:pt x="168844" y="46552"/>
                  </a:lnTo>
                  <a:lnTo>
                    <a:pt x="132591" y="71046"/>
                  </a:lnTo>
                  <a:lnTo>
                    <a:pt x="99853" y="99869"/>
                  </a:lnTo>
                  <a:lnTo>
                    <a:pt x="71036" y="132616"/>
                  </a:lnTo>
                  <a:lnTo>
                    <a:pt x="46547" y="168881"/>
                  </a:lnTo>
                  <a:lnTo>
                    <a:pt x="26793" y="208258"/>
                  </a:lnTo>
                  <a:lnTo>
                    <a:pt x="12179" y="250339"/>
                  </a:lnTo>
                  <a:lnTo>
                    <a:pt x="3112" y="294720"/>
                  </a:lnTo>
                  <a:lnTo>
                    <a:pt x="0" y="340994"/>
                  </a:lnTo>
                  <a:lnTo>
                    <a:pt x="0" y="1984756"/>
                  </a:lnTo>
                  <a:lnTo>
                    <a:pt x="3112" y="2031027"/>
                  </a:lnTo>
                  <a:lnTo>
                    <a:pt x="12179" y="2075401"/>
                  </a:lnTo>
                  <a:lnTo>
                    <a:pt x="26793" y="2117472"/>
                  </a:lnTo>
                  <a:lnTo>
                    <a:pt x="46547" y="2156836"/>
                  </a:lnTo>
                  <a:lnTo>
                    <a:pt x="71036" y="2193086"/>
                  </a:lnTo>
                  <a:lnTo>
                    <a:pt x="99853" y="2225817"/>
                  </a:lnTo>
                  <a:lnTo>
                    <a:pt x="132591" y="2254625"/>
                  </a:lnTo>
                  <a:lnTo>
                    <a:pt x="168844" y="2279104"/>
                  </a:lnTo>
                  <a:lnTo>
                    <a:pt x="208204" y="2298848"/>
                  </a:lnTo>
                  <a:lnTo>
                    <a:pt x="250266" y="2313453"/>
                  </a:lnTo>
                  <a:lnTo>
                    <a:pt x="294623" y="2322513"/>
                  </a:lnTo>
                  <a:lnTo>
                    <a:pt x="340868" y="2325623"/>
                  </a:lnTo>
                  <a:lnTo>
                    <a:pt x="1704467" y="2325623"/>
                  </a:lnTo>
                  <a:lnTo>
                    <a:pt x="1750711" y="2322513"/>
                  </a:lnTo>
                  <a:lnTo>
                    <a:pt x="1795068" y="2313453"/>
                  </a:lnTo>
                  <a:lnTo>
                    <a:pt x="1837130" y="2298848"/>
                  </a:lnTo>
                  <a:lnTo>
                    <a:pt x="1876490" y="2279104"/>
                  </a:lnTo>
                  <a:lnTo>
                    <a:pt x="1912743" y="2254625"/>
                  </a:lnTo>
                  <a:lnTo>
                    <a:pt x="1945481" y="2225817"/>
                  </a:lnTo>
                  <a:lnTo>
                    <a:pt x="1974298" y="2193086"/>
                  </a:lnTo>
                  <a:lnTo>
                    <a:pt x="1998787" y="2156836"/>
                  </a:lnTo>
                  <a:lnTo>
                    <a:pt x="2018541" y="2117472"/>
                  </a:lnTo>
                  <a:lnTo>
                    <a:pt x="2033155" y="2075401"/>
                  </a:lnTo>
                  <a:lnTo>
                    <a:pt x="2042222" y="2031027"/>
                  </a:lnTo>
                  <a:lnTo>
                    <a:pt x="2045334" y="1984756"/>
                  </a:lnTo>
                  <a:lnTo>
                    <a:pt x="2045334" y="340994"/>
                  </a:lnTo>
                  <a:lnTo>
                    <a:pt x="2042222" y="294720"/>
                  </a:lnTo>
                  <a:lnTo>
                    <a:pt x="2033155" y="250339"/>
                  </a:lnTo>
                  <a:lnTo>
                    <a:pt x="2018541" y="208258"/>
                  </a:lnTo>
                  <a:lnTo>
                    <a:pt x="1998787" y="168881"/>
                  </a:lnTo>
                  <a:lnTo>
                    <a:pt x="1974298" y="132616"/>
                  </a:lnTo>
                  <a:lnTo>
                    <a:pt x="1945481" y="99869"/>
                  </a:lnTo>
                  <a:lnTo>
                    <a:pt x="1912743" y="71046"/>
                  </a:lnTo>
                  <a:lnTo>
                    <a:pt x="1876490" y="46552"/>
                  </a:lnTo>
                  <a:lnTo>
                    <a:pt x="1837130" y="26795"/>
                  </a:lnTo>
                  <a:lnTo>
                    <a:pt x="1795068" y="12179"/>
                  </a:lnTo>
                  <a:lnTo>
                    <a:pt x="1750711" y="3112"/>
                  </a:lnTo>
                  <a:lnTo>
                    <a:pt x="1704467" y="0"/>
                  </a:lnTo>
                  <a:close/>
                </a:path>
              </a:pathLst>
            </a:custGeom>
            <a:grpFill/>
          </p:spPr>
          <p:txBody>
            <a:bodyPr wrap="square" lIns="0" tIns="0" rIns="0" bIns="0" rtlCol="0"/>
            <a:lstStyle/>
            <a:p>
              <a:endParaRPr/>
            </a:p>
          </p:txBody>
        </p:sp>
        <p:sp>
          <p:nvSpPr>
            <p:cNvPr id="19" name="object 19"/>
            <p:cNvSpPr/>
            <p:nvPr/>
          </p:nvSpPr>
          <p:spPr>
            <a:xfrm>
              <a:off x="6858000" y="2616835"/>
              <a:ext cx="2045335" cy="2326005"/>
            </a:xfrm>
            <a:custGeom>
              <a:avLst/>
              <a:gdLst/>
              <a:ahLst/>
              <a:cxnLst/>
              <a:rect l="l" t="t" r="r" b="b"/>
              <a:pathLst>
                <a:path w="2045334" h="2326004">
                  <a:moveTo>
                    <a:pt x="0" y="340994"/>
                  </a:moveTo>
                  <a:lnTo>
                    <a:pt x="3112" y="294720"/>
                  </a:lnTo>
                  <a:lnTo>
                    <a:pt x="12179" y="250339"/>
                  </a:lnTo>
                  <a:lnTo>
                    <a:pt x="26793" y="208258"/>
                  </a:lnTo>
                  <a:lnTo>
                    <a:pt x="46547" y="168881"/>
                  </a:lnTo>
                  <a:lnTo>
                    <a:pt x="71036" y="132616"/>
                  </a:lnTo>
                  <a:lnTo>
                    <a:pt x="99853" y="99869"/>
                  </a:lnTo>
                  <a:lnTo>
                    <a:pt x="132591" y="71046"/>
                  </a:lnTo>
                  <a:lnTo>
                    <a:pt x="168844" y="46552"/>
                  </a:lnTo>
                  <a:lnTo>
                    <a:pt x="208204" y="26795"/>
                  </a:lnTo>
                  <a:lnTo>
                    <a:pt x="250266" y="12179"/>
                  </a:lnTo>
                  <a:lnTo>
                    <a:pt x="294623" y="3112"/>
                  </a:lnTo>
                  <a:lnTo>
                    <a:pt x="340868" y="0"/>
                  </a:lnTo>
                  <a:lnTo>
                    <a:pt x="1704467" y="0"/>
                  </a:lnTo>
                  <a:lnTo>
                    <a:pt x="1750711" y="3112"/>
                  </a:lnTo>
                  <a:lnTo>
                    <a:pt x="1795068" y="12179"/>
                  </a:lnTo>
                  <a:lnTo>
                    <a:pt x="1837130" y="26795"/>
                  </a:lnTo>
                  <a:lnTo>
                    <a:pt x="1876490" y="46552"/>
                  </a:lnTo>
                  <a:lnTo>
                    <a:pt x="1912743" y="71046"/>
                  </a:lnTo>
                  <a:lnTo>
                    <a:pt x="1945481" y="99869"/>
                  </a:lnTo>
                  <a:lnTo>
                    <a:pt x="1974298" y="132616"/>
                  </a:lnTo>
                  <a:lnTo>
                    <a:pt x="1998787" y="168881"/>
                  </a:lnTo>
                  <a:lnTo>
                    <a:pt x="2018541" y="208258"/>
                  </a:lnTo>
                  <a:lnTo>
                    <a:pt x="2033155" y="250339"/>
                  </a:lnTo>
                  <a:lnTo>
                    <a:pt x="2042222" y="294720"/>
                  </a:lnTo>
                  <a:lnTo>
                    <a:pt x="2045334" y="340994"/>
                  </a:lnTo>
                  <a:lnTo>
                    <a:pt x="2045334" y="1984756"/>
                  </a:lnTo>
                  <a:lnTo>
                    <a:pt x="2042222" y="2031027"/>
                  </a:lnTo>
                  <a:lnTo>
                    <a:pt x="2033155" y="2075401"/>
                  </a:lnTo>
                  <a:lnTo>
                    <a:pt x="2018541" y="2117472"/>
                  </a:lnTo>
                  <a:lnTo>
                    <a:pt x="1998787" y="2156836"/>
                  </a:lnTo>
                  <a:lnTo>
                    <a:pt x="1974298" y="2193086"/>
                  </a:lnTo>
                  <a:lnTo>
                    <a:pt x="1945481" y="2225817"/>
                  </a:lnTo>
                  <a:lnTo>
                    <a:pt x="1912743" y="2254625"/>
                  </a:lnTo>
                  <a:lnTo>
                    <a:pt x="1876490" y="2279104"/>
                  </a:lnTo>
                  <a:lnTo>
                    <a:pt x="1837130" y="2298848"/>
                  </a:lnTo>
                  <a:lnTo>
                    <a:pt x="1795068" y="2313453"/>
                  </a:lnTo>
                  <a:lnTo>
                    <a:pt x="1750711" y="2322513"/>
                  </a:lnTo>
                  <a:lnTo>
                    <a:pt x="1704467" y="2325623"/>
                  </a:lnTo>
                  <a:lnTo>
                    <a:pt x="340868" y="2325623"/>
                  </a:lnTo>
                  <a:lnTo>
                    <a:pt x="294623" y="2322513"/>
                  </a:lnTo>
                  <a:lnTo>
                    <a:pt x="250266" y="2313453"/>
                  </a:lnTo>
                  <a:lnTo>
                    <a:pt x="208204" y="2298848"/>
                  </a:lnTo>
                  <a:lnTo>
                    <a:pt x="168844" y="2279104"/>
                  </a:lnTo>
                  <a:lnTo>
                    <a:pt x="132591" y="2254625"/>
                  </a:lnTo>
                  <a:lnTo>
                    <a:pt x="99853" y="2225817"/>
                  </a:lnTo>
                  <a:lnTo>
                    <a:pt x="71036" y="2193086"/>
                  </a:lnTo>
                  <a:lnTo>
                    <a:pt x="46547" y="2156836"/>
                  </a:lnTo>
                  <a:lnTo>
                    <a:pt x="26793" y="2117472"/>
                  </a:lnTo>
                  <a:lnTo>
                    <a:pt x="12179" y="2075401"/>
                  </a:lnTo>
                  <a:lnTo>
                    <a:pt x="3112" y="2031027"/>
                  </a:lnTo>
                  <a:lnTo>
                    <a:pt x="0" y="1984756"/>
                  </a:lnTo>
                  <a:lnTo>
                    <a:pt x="0" y="340994"/>
                  </a:lnTo>
                  <a:close/>
                </a:path>
              </a:pathLst>
            </a:custGeom>
            <a:grpFill/>
            <a:ln w="9525">
              <a:solidFill>
                <a:srgbClr val="000000"/>
              </a:solidFill>
            </a:ln>
          </p:spPr>
          <p:txBody>
            <a:bodyPr wrap="square" lIns="0" tIns="0" rIns="0" bIns="0" rtlCol="0"/>
            <a:lstStyle/>
            <a:p>
              <a:endParaRPr/>
            </a:p>
          </p:txBody>
        </p:sp>
      </p:grpSp>
      <p:sp>
        <p:nvSpPr>
          <p:cNvPr id="20" name="object 20"/>
          <p:cNvSpPr txBox="1"/>
          <p:nvPr/>
        </p:nvSpPr>
        <p:spPr>
          <a:xfrm>
            <a:off x="8308846" y="2284970"/>
            <a:ext cx="1803813" cy="1952458"/>
          </a:xfrm>
          <a:prstGeom prst="rect">
            <a:avLst/>
          </a:prstGeom>
        </p:spPr>
        <p:txBody>
          <a:bodyPr vert="horz" wrap="square" lIns="0" tIns="13335" rIns="0" bIns="0" rtlCol="0">
            <a:spAutoFit/>
          </a:bodyPr>
          <a:lstStyle/>
          <a:p>
            <a:pPr marL="71755" algn="ctr">
              <a:spcBef>
                <a:spcPts val="105"/>
              </a:spcBef>
            </a:pPr>
            <a:r>
              <a:rPr dirty="0">
                <a:latin typeface="Lato" panose="020F0502020204030203" pitchFamily="34" charset="0"/>
                <a:ea typeface="Lato" panose="020F0502020204030203" pitchFamily="34" charset="0"/>
                <a:cs typeface="Lato" panose="020F0502020204030203" pitchFamily="34" charset="0"/>
              </a:rPr>
              <a:t>the</a:t>
            </a:r>
            <a:r>
              <a:rPr spc="-40" dirty="0">
                <a:latin typeface="Lato" panose="020F0502020204030203" pitchFamily="34" charset="0"/>
                <a:ea typeface="Lato" panose="020F0502020204030203" pitchFamily="34" charset="0"/>
                <a:cs typeface="Lato" panose="020F0502020204030203" pitchFamily="34" charset="0"/>
              </a:rPr>
              <a:t> </a:t>
            </a:r>
            <a:r>
              <a:rPr dirty="0">
                <a:latin typeface="Lato" panose="020F0502020204030203" pitchFamily="34" charset="0"/>
                <a:ea typeface="Lato" panose="020F0502020204030203" pitchFamily="34" charset="0"/>
                <a:cs typeface="Lato" panose="020F0502020204030203" pitchFamily="34" charset="0"/>
              </a:rPr>
              <a:t>ability</a:t>
            </a:r>
            <a:r>
              <a:rPr spc="-25" dirty="0">
                <a:latin typeface="Lato" panose="020F0502020204030203" pitchFamily="34" charset="0"/>
                <a:ea typeface="Lato" panose="020F0502020204030203" pitchFamily="34" charset="0"/>
                <a:cs typeface="Lato" panose="020F0502020204030203" pitchFamily="34" charset="0"/>
              </a:rPr>
              <a:t> to</a:t>
            </a:r>
            <a:endParaRPr dirty="0">
              <a:latin typeface="Lato" panose="020F0502020204030203" pitchFamily="34" charset="0"/>
              <a:ea typeface="Lato" panose="020F0502020204030203" pitchFamily="34" charset="0"/>
              <a:cs typeface="Lato" panose="020F0502020204030203" pitchFamily="34" charset="0"/>
            </a:endParaRPr>
          </a:p>
          <a:p>
            <a:pPr marL="156845" marR="149225" indent="115570" algn="ctr"/>
            <a:r>
              <a:rPr dirty="0">
                <a:latin typeface="Lato" panose="020F0502020204030203" pitchFamily="34" charset="0"/>
                <a:ea typeface="Lato" panose="020F0502020204030203" pitchFamily="34" charset="0"/>
                <a:cs typeface="Lato" panose="020F0502020204030203" pitchFamily="34" charset="0"/>
              </a:rPr>
              <a:t>impose</a:t>
            </a:r>
            <a:r>
              <a:rPr spc="-20" dirty="0">
                <a:latin typeface="Lato" panose="020F0502020204030203" pitchFamily="34" charset="0"/>
                <a:ea typeface="Lato" panose="020F0502020204030203" pitchFamily="34" charset="0"/>
                <a:cs typeface="Lato" panose="020F0502020204030203" pitchFamily="34" charset="0"/>
              </a:rPr>
              <a:t> </a:t>
            </a:r>
            <a:r>
              <a:rPr spc="-50" dirty="0">
                <a:latin typeface="Lato" panose="020F0502020204030203" pitchFamily="34" charset="0"/>
                <a:ea typeface="Lato" panose="020F0502020204030203" pitchFamily="34" charset="0"/>
                <a:cs typeface="Lato" panose="020F0502020204030203" pitchFamily="34" charset="0"/>
              </a:rPr>
              <a:t>a </a:t>
            </a:r>
            <a:r>
              <a:rPr spc="-10" dirty="0">
                <a:latin typeface="Lato" panose="020F0502020204030203" pitchFamily="34" charset="0"/>
                <a:ea typeface="Lato" panose="020F0502020204030203" pitchFamily="34" charset="0"/>
                <a:cs typeface="Lato" panose="020F0502020204030203" pitchFamily="34" charset="0"/>
              </a:rPr>
              <a:t>“Mayoral </a:t>
            </a:r>
            <a:r>
              <a:rPr spc="-10" dirty="0" err="1">
                <a:latin typeface="Lato" panose="020F0502020204030203" pitchFamily="34" charset="0"/>
                <a:ea typeface="Lato" panose="020F0502020204030203" pitchFamily="34" charset="0"/>
                <a:cs typeface="Lato" panose="020F0502020204030203" pitchFamily="34" charset="0"/>
              </a:rPr>
              <a:t>Communi</a:t>
            </a:r>
            <a:r>
              <a:rPr lang="en-GB" spc="-10" dirty="0">
                <a:latin typeface="Lato" panose="020F0502020204030203" pitchFamily="34" charset="0"/>
                <a:ea typeface="Lato" panose="020F0502020204030203" pitchFamily="34" charset="0"/>
                <a:cs typeface="Lato" panose="020F0502020204030203" pitchFamily="34" charset="0"/>
              </a:rPr>
              <a:t>t</a:t>
            </a:r>
            <a:r>
              <a:rPr spc="-10" dirty="0">
                <a:latin typeface="Lato" panose="020F0502020204030203" pitchFamily="34" charset="0"/>
                <a:ea typeface="Lato" panose="020F0502020204030203" pitchFamily="34" charset="0"/>
                <a:cs typeface="Lato" panose="020F0502020204030203" pitchFamily="34" charset="0"/>
              </a:rPr>
              <a:t>y</a:t>
            </a:r>
            <a:endParaRPr dirty="0">
              <a:latin typeface="Lato" panose="020F0502020204030203" pitchFamily="34" charset="0"/>
              <a:ea typeface="Lato" panose="020F0502020204030203" pitchFamily="34" charset="0"/>
              <a:cs typeface="Lato" panose="020F0502020204030203" pitchFamily="34" charset="0"/>
            </a:endParaRPr>
          </a:p>
          <a:p>
            <a:pPr marL="12700" marR="5080" algn="ctr"/>
            <a:r>
              <a:rPr dirty="0">
                <a:latin typeface="Lato" panose="020F0502020204030203" pitchFamily="34" charset="0"/>
                <a:ea typeface="Lato" panose="020F0502020204030203" pitchFamily="34" charset="0"/>
                <a:cs typeface="Lato" panose="020F0502020204030203" pitchFamily="34" charset="0"/>
              </a:rPr>
              <a:t>Levy”,</a:t>
            </a:r>
            <a:r>
              <a:rPr spc="-30" dirty="0">
                <a:latin typeface="Lato" panose="020F0502020204030203" pitchFamily="34" charset="0"/>
                <a:ea typeface="Lato" panose="020F0502020204030203" pitchFamily="34" charset="0"/>
                <a:cs typeface="Lato" panose="020F0502020204030203" pitchFamily="34" charset="0"/>
              </a:rPr>
              <a:t> </a:t>
            </a:r>
            <a:r>
              <a:rPr dirty="0">
                <a:latin typeface="Lato" panose="020F0502020204030203" pitchFamily="34" charset="0"/>
                <a:ea typeface="Lato" panose="020F0502020204030203" pitchFamily="34" charset="0"/>
                <a:cs typeface="Lato" panose="020F0502020204030203" pitchFamily="34" charset="0"/>
              </a:rPr>
              <a:t>to</a:t>
            </a:r>
            <a:r>
              <a:rPr spc="-15" dirty="0">
                <a:latin typeface="Lato" panose="020F0502020204030203" pitchFamily="34" charset="0"/>
                <a:ea typeface="Lato" panose="020F0502020204030203" pitchFamily="34" charset="0"/>
                <a:cs typeface="Lato" panose="020F0502020204030203" pitchFamily="34" charset="0"/>
              </a:rPr>
              <a:t> </a:t>
            </a:r>
            <a:r>
              <a:rPr spc="-20" dirty="0">
                <a:latin typeface="Lato" panose="020F0502020204030203" pitchFamily="34" charset="0"/>
                <a:ea typeface="Lato" panose="020F0502020204030203" pitchFamily="34" charset="0"/>
                <a:cs typeface="Lato" panose="020F0502020204030203" pitchFamily="34" charset="0"/>
              </a:rPr>
              <a:t>help </a:t>
            </a:r>
            <a:r>
              <a:rPr dirty="0">
                <a:latin typeface="Lato" panose="020F0502020204030203" pitchFamily="34" charset="0"/>
                <a:ea typeface="Lato" panose="020F0502020204030203" pitchFamily="34" charset="0"/>
                <a:cs typeface="Lato" panose="020F0502020204030203" pitchFamily="34" charset="0"/>
              </a:rPr>
              <a:t>deliver</a:t>
            </a:r>
            <a:r>
              <a:rPr spc="-35" dirty="0">
                <a:latin typeface="Lato" panose="020F0502020204030203" pitchFamily="34" charset="0"/>
                <a:ea typeface="Lato" panose="020F0502020204030203" pitchFamily="34" charset="0"/>
                <a:cs typeface="Lato" panose="020F0502020204030203" pitchFamily="34" charset="0"/>
              </a:rPr>
              <a:t> </a:t>
            </a:r>
            <a:r>
              <a:rPr spc="-10" dirty="0">
                <a:latin typeface="Lato" panose="020F0502020204030203" pitchFamily="34" charset="0"/>
                <a:ea typeface="Lato" panose="020F0502020204030203" pitchFamily="34" charset="0"/>
                <a:cs typeface="Lato" panose="020F0502020204030203" pitchFamily="34" charset="0"/>
              </a:rPr>
              <a:t>local infrastructure</a:t>
            </a:r>
            <a:endParaRPr dirty="0">
              <a:latin typeface="Lato" panose="020F0502020204030203" pitchFamily="34" charset="0"/>
              <a:ea typeface="Lato" panose="020F0502020204030203" pitchFamily="34" charset="0"/>
              <a:cs typeface="Lato" panose="020F0502020204030203" pitchFamily="34" charset="0"/>
            </a:endParaRPr>
          </a:p>
        </p:txBody>
      </p:sp>
      <p:sp>
        <p:nvSpPr>
          <p:cNvPr id="21" name="object 3">
            <a:extLst>
              <a:ext uri="{FF2B5EF4-FFF2-40B4-BE49-F238E27FC236}">
                <a16:creationId xmlns:a16="http://schemas.microsoft.com/office/drawing/2014/main" id="{ECB78800-2CFB-E517-24C8-4F5380775C5E}"/>
              </a:ext>
            </a:extLst>
          </p:cNvPr>
          <p:cNvSpPr txBox="1"/>
          <p:nvPr/>
        </p:nvSpPr>
        <p:spPr>
          <a:xfrm>
            <a:off x="544893" y="4784748"/>
            <a:ext cx="10732415" cy="1494640"/>
          </a:xfrm>
          <a:prstGeom prst="rect">
            <a:avLst/>
          </a:prstGeom>
        </p:spPr>
        <p:txBody>
          <a:bodyPr vert="horz" wrap="square" lIns="0" tIns="12065" rIns="0" bIns="0" rtlCol="0">
            <a:spAutoFit/>
          </a:bodyPr>
          <a:lstStyle/>
          <a:p>
            <a:pPr marL="12700">
              <a:spcBef>
                <a:spcPts val="530"/>
              </a:spcBef>
              <a:tabLst>
                <a:tab pos="269240" algn="l"/>
              </a:tabLst>
            </a:pPr>
            <a:r>
              <a:rPr lang="en-GB" sz="2200" dirty="0">
                <a:latin typeface="Lato" panose="020F0502020204030203" pitchFamily="34" charset="0"/>
                <a:ea typeface="Lato" panose="020F0502020204030203" pitchFamily="34" charset="0"/>
                <a:cs typeface="Lato" panose="020F0502020204030203" pitchFamily="34" charset="0"/>
              </a:rPr>
              <a:t>The Devolution Priority Programme involves:</a:t>
            </a:r>
          </a:p>
          <a:p>
            <a:pPr marL="355600" indent="-342900">
              <a:spcBef>
                <a:spcPts val="530"/>
              </a:spcBef>
              <a:buFont typeface="Wingdings" panose="05000000000000000000" pitchFamily="2" charset="2"/>
              <a:buChar char="§"/>
              <a:tabLst>
                <a:tab pos="269240" algn="l"/>
              </a:tabLst>
            </a:pPr>
            <a:r>
              <a:rPr lang="en-GB" sz="2200" dirty="0">
                <a:latin typeface="Lato" panose="020F0502020204030203" pitchFamily="34" charset="0"/>
                <a:ea typeface="Lato" panose="020F0502020204030203" pitchFamily="34" charset="0"/>
                <a:cs typeface="Lato" panose="020F0502020204030203" pitchFamily="34" charset="0"/>
              </a:rPr>
              <a:t>Starting the clock on getting to Established status – unlocking the single settlement</a:t>
            </a:r>
          </a:p>
          <a:p>
            <a:pPr marL="355600" indent="-342900">
              <a:spcBef>
                <a:spcPts val="530"/>
              </a:spcBef>
              <a:buFont typeface="Wingdings" panose="05000000000000000000" pitchFamily="2" charset="2"/>
              <a:buChar char="§"/>
              <a:tabLst>
                <a:tab pos="269240" algn="l"/>
              </a:tabLst>
            </a:pPr>
            <a:r>
              <a:rPr lang="en-GB" sz="2200" dirty="0">
                <a:latin typeface="Lato" panose="020F0502020204030203" pitchFamily="34" charset="0"/>
                <a:ea typeface="Lato" panose="020F0502020204030203" pitchFamily="34" charset="0"/>
                <a:cs typeface="Lato" panose="020F0502020204030203" pitchFamily="34" charset="0"/>
              </a:rPr>
              <a:t>Backing</a:t>
            </a:r>
            <a:r>
              <a:rPr lang="en-GB" sz="2200" spc="-65" dirty="0">
                <a:latin typeface="Lato" panose="020F0502020204030203" pitchFamily="34" charset="0"/>
                <a:ea typeface="Lato" panose="020F0502020204030203" pitchFamily="34" charset="0"/>
                <a:cs typeface="Lato" panose="020F0502020204030203" pitchFamily="34" charset="0"/>
              </a:rPr>
              <a:t> </a:t>
            </a:r>
            <a:r>
              <a:rPr lang="en-GB" sz="2200" dirty="0">
                <a:latin typeface="Lato" panose="020F0502020204030203" pitchFamily="34" charset="0"/>
                <a:ea typeface="Lato" panose="020F0502020204030203" pitchFamily="34" charset="0"/>
                <a:cs typeface="Lato" panose="020F0502020204030203" pitchFamily="34" charset="0"/>
              </a:rPr>
              <a:t>from</a:t>
            </a:r>
            <a:r>
              <a:rPr lang="en-GB" sz="2200" spc="-40" dirty="0">
                <a:latin typeface="Lato" panose="020F0502020204030203" pitchFamily="34" charset="0"/>
                <a:ea typeface="Lato" panose="020F0502020204030203" pitchFamily="34" charset="0"/>
                <a:cs typeface="Lato" panose="020F0502020204030203" pitchFamily="34" charset="0"/>
              </a:rPr>
              <a:t> </a:t>
            </a:r>
            <a:r>
              <a:rPr lang="en-GB" sz="2200" dirty="0">
                <a:latin typeface="Lato" panose="020F0502020204030203" pitchFamily="34" charset="0"/>
                <a:ea typeface="Lato" panose="020F0502020204030203" pitchFamily="34" charset="0"/>
                <a:cs typeface="Lato" panose="020F0502020204030203" pitchFamily="34" charset="0"/>
              </a:rPr>
              <a:t>Government,</a:t>
            </a:r>
            <a:r>
              <a:rPr lang="en-GB" sz="2200" spc="-30" dirty="0">
                <a:latin typeface="Lato" panose="020F0502020204030203" pitchFamily="34" charset="0"/>
                <a:ea typeface="Lato" panose="020F0502020204030203" pitchFamily="34" charset="0"/>
                <a:cs typeface="Lato" panose="020F0502020204030203" pitchFamily="34" charset="0"/>
              </a:rPr>
              <a:t> </a:t>
            </a:r>
            <a:r>
              <a:rPr lang="en-GB" sz="2200" dirty="0">
                <a:latin typeface="Lato" panose="020F0502020204030203" pitchFamily="34" charset="0"/>
                <a:ea typeface="Lato" panose="020F0502020204030203" pitchFamily="34" charset="0"/>
                <a:cs typeface="Lato" panose="020F0502020204030203" pitchFamily="34" charset="0"/>
              </a:rPr>
              <a:t>including</a:t>
            </a:r>
            <a:r>
              <a:rPr lang="en-GB" sz="2200" spc="-65" dirty="0">
                <a:latin typeface="Lato" panose="020F0502020204030203" pitchFamily="34" charset="0"/>
                <a:ea typeface="Lato" panose="020F0502020204030203" pitchFamily="34" charset="0"/>
                <a:cs typeface="Lato" panose="020F0502020204030203" pitchFamily="34" charset="0"/>
              </a:rPr>
              <a:t> </a:t>
            </a:r>
            <a:r>
              <a:rPr lang="en-GB" sz="2200" dirty="0">
                <a:latin typeface="Lato" panose="020F0502020204030203" pitchFamily="34" charset="0"/>
                <a:ea typeface="Lato" panose="020F0502020204030203" pitchFamily="34" charset="0"/>
                <a:cs typeface="Lato" panose="020F0502020204030203" pitchFamily="34" charset="0"/>
              </a:rPr>
              <a:t>Ministerial</a:t>
            </a:r>
            <a:r>
              <a:rPr lang="en-GB" sz="2200" spc="-55" dirty="0">
                <a:latin typeface="Lato" panose="020F0502020204030203" pitchFamily="34" charset="0"/>
                <a:ea typeface="Lato" panose="020F0502020204030203" pitchFamily="34" charset="0"/>
                <a:cs typeface="Lato" panose="020F0502020204030203" pitchFamily="34" charset="0"/>
              </a:rPr>
              <a:t> </a:t>
            </a:r>
            <a:r>
              <a:rPr lang="en-GB" sz="2200" dirty="0">
                <a:latin typeface="Lato" panose="020F0502020204030203" pitchFamily="34" charset="0"/>
                <a:ea typeface="Lato" panose="020F0502020204030203" pitchFamily="34" charset="0"/>
                <a:cs typeface="Lato" panose="020F0502020204030203" pitchFamily="34" charset="0"/>
              </a:rPr>
              <a:t>support</a:t>
            </a:r>
            <a:r>
              <a:rPr lang="en-GB" sz="2200" spc="-75" dirty="0">
                <a:latin typeface="Lato" panose="020F0502020204030203" pitchFamily="34" charset="0"/>
                <a:ea typeface="Lato" panose="020F0502020204030203" pitchFamily="34" charset="0"/>
                <a:cs typeface="Lato" panose="020F0502020204030203" pitchFamily="34" charset="0"/>
              </a:rPr>
              <a:t> </a:t>
            </a:r>
            <a:r>
              <a:rPr lang="en-GB" sz="2200" spc="-25" dirty="0">
                <a:latin typeface="Lato" panose="020F0502020204030203" pitchFamily="34" charset="0"/>
                <a:ea typeface="Lato" panose="020F0502020204030203" pitchFamily="34" charset="0"/>
                <a:cs typeface="Lato" panose="020F0502020204030203" pitchFamily="34" charset="0"/>
              </a:rPr>
              <a:t>and </a:t>
            </a:r>
            <a:r>
              <a:rPr lang="en-GB" sz="2200" dirty="0">
                <a:latin typeface="Lato" panose="020F0502020204030203" pitchFamily="34" charset="0"/>
                <a:ea typeface="Lato" panose="020F0502020204030203" pitchFamily="34" charset="0"/>
                <a:cs typeface="Lato" panose="020F0502020204030203" pitchFamily="34" charset="0"/>
              </a:rPr>
              <a:t>engagement</a:t>
            </a:r>
            <a:r>
              <a:rPr lang="en-GB" sz="2200" spc="-55" dirty="0">
                <a:latin typeface="Lato" panose="020F0502020204030203" pitchFamily="34" charset="0"/>
                <a:ea typeface="Lato" panose="020F0502020204030203" pitchFamily="34" charset="0"/>
                <a:cs typeface="Lato" panose="020F0502020204030203" pitchFamily="34" charset="0"/>
              </a:rPr>
              <a:t> </a:t>
            </a:r>
            <a:r>
              <a:rPr lang="en-GB" sz="2200" dirty="0">
                <a:latin typeface="Lato" panose="020F0502020204030203" pitchFamily="34" charset="0"/>
                <a:ea typeface="Lato" panose="020F0502020204030203" pitchFamily="34" charset="0"/>
                <a:cs typeface="Lato" panose="020F0502020204030203" pitchFamily="34" charset="0"/>
              </a:rPr>
              <a:t>and</a:t>
            </a:r>
            <a:r>
              <a:rPr lang="en-GB" sz="2200" spc="-80" dirty="0">
                <a:latin typeface="Lato" panose="020F0502020204030203" pitchFamily="34" charset="0"/>
                <a:ea typeface="Lato" panose="020F0502020204030203" pitchFamily="34" charset="0"/>
                <a:cs typeface="Lato" panose="020F0502020204030203" pitchFamily="34" charset="0"/>
              </a:rPr>
              <a:t> </a:t>
            </a:r>
            <a:r>
              <a:rPr lang="en-GB" sz="2200" dirty="0">
                <a:latin typeface="Lato" panose="020F0502020204030203" pitchFamily="34" charset="0"/>
                <a:ea typeface="Lato" panose="020F0502020204030203" pitchFamily="34" charset="0"/>
                <a:cs typeface="Lato" panose="020F0502020204030203" pitchFamily="34" charset="0"/>
              </a:rPr>
              <a:t>capacity</a:t>
            </a:r>
            <a:r>
              <a:rPr lang="en-GB" sz="2200" spc="-75" dirty="0">
                <a:latin typeface="Lato" panose="020F0502020204030203" pitchFamily="34" charset="0"/>
                <a:ea typeface="Lato" panose="020F0502020204030203" pitchFamily="34" charset="0"/>
                <a:cs typeface="Lato" panose="020F0502020204030203" pitchFamily="34" charset="0"/>
              </a:rPr>
              <a:t> </a:t>
            </a:r>
            <a:r>
              <a:rPr lang="en-GB" sz="2200" spc="-10" dirty="0">
                <a:latin typeface="Lato" panose="020F0502020204030203" pitchFamily="34" charset="0"/>
                <a:ea typeface="Lato" panose="020F0502020204030203" pitchFamily="34" charset="0"/>
                <a:cs typeface="Lato" panose="020F0502020204030203" pitchFamily="34" charset="0"/>
              </a:rPr>
              <a:t>funding</a:t>
            </a:r>
            <a:endParaRPr lang="en-GB" sz="2200"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5B5AF-3D4B-9772-065A-B4CA980C8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5AB65E-4F2F-5683-8C65-C534B56DA61C}"/>
              </a:ext>
            </a:extLst>
          </p:cNvPr>
          <p:cNvSpPr txBox="1">
            <a:spLocks noGrp="1"/>
          </p:cNvSpPr>
          <p:nvPr>
            <p:ph type="title"/>
          </p:nvPr>
        </p:nvSpPr>
        <p:spPr>
          <a:xfrm>
            <a:off x="347424" y="139733"/>
            <a:ext cx="10983878" cy="1325563"/>
          </a:xfrm>
        </p:spPr>
        <p:txBody>
          <a:bodyPr>
            <a:normAutofit/>
          </a:bodyPr>
          <a:lstStyle/>
          <a:p>
            <a:r>
              <a:rPr lang="en-GB" sz="3600" b="1" dirty="0">
                <a:latin typeface="Lato" panose="020F0502020204030203" pitchFamily="34" charset="0"/>
                <a:ea typeface="Lato" panose="020F0502020204030203" pitchFamily="34" charset="0"/>
                <a:cs typeface="Lato" panose="020F0502020204030203" pitchFamily="34" charset="0"/>
              </a:rPr>
              <a:t>Government Consultation on Mayoral Authority</a:t>
            </a:r>
          </a:p>
        </p:txBody>
      </p:sp>
      <p:sp>
        <p:nvSpPr>
          <p:cNvPr id="3" name="Content Placeholder 2">
            <a:extLst>
              <a:ext uri="{FF2B5EF4-FFF2-40B4-BE49-F238E27FC236}">
                <a16:creationId xmlns:a16="http://schemas.microsoft.com/office/drawing/2014/main" id="{66D7A80B-D464-28C0-AEFE-4440EAF2B7AB}"/>
              </a:ext>
            </a:extLst>
          </p:cNvPr>
          <p:cNvSpPr txBox="1">
            <a:spLocks noGrp="1"/>
          </p:cNvSpPr>
          <p:nvPr>
            <p:ph idx="1"/>
          </p:nvPr>
        </p:nvSpPr>
        <p:spPr>
          <a:xfrm>
            <a:off x="310872" y="1098991"/>
            <a:ext cx="10778886" cy="4964817"/>
          </a:xfrm>
        </p:spPr>
        <p:txBody>
          <a:bodyPr>
            <a:normAutofit/>
          </a:bodyPr>
          <a:lstStyle/>
          <a:p>
            <a:pPr lvl="0"/>
            <a:r>
              <a:rPr lang="en-GB" sz="2400" dirty="0">
                <a:latin typeface="Lato" panose="020F0502020204030203" pitchFamily="34" charset="0"/>
                <a:ea typeface="Lato" panose="020F0502020204030203" pitchFamily="34" charset="0"/>
                <a:cs typeface="Lato" panose="020F0502020204030203" pitchFamily="34" charset="0"/>
              </a:rPr>
              <a:t>The government recently held a consultation on views for the proposed Mayoral Combined County Authority for the local government areas of East Sussex, West Sussex, and Brighton.</a:t>
            </a:r>
          </a:p>
          <a:p>
            <a:pPr lvl="0"/>
            <a:r>
              <a:rPr lang="en-GB" sz="2400" dirty="0">
                <a:latin typeface="Lato" panose="020F0502020204030203" pitchFamily="34" charset="0"/>
                <a:ea typeface="Lato" panose="020F0502020204030203" pitchFamily="34" charset="0"/>
                <a:cs typeface="Lato" panose="020F0502020204030203" pitchFamily="34" charset="0"/>
              </a:rPr>
              <a:t>The outcome will inform Ministerial decision on whether to proceed – expected Spring 25</a:t>
            </a:r>
          </a:p>
          <a:p>
            <a:pPr lvl="0"/>
            <a:r>
              <a:rPr lang="en-GB" sz="2400" dirty="0">
                <a:latin typeface="Lato" panose="020F0502020204030203" pitchFamily="34" charset="0"/>
                <a:ea typeface="Lato" panose="020F0502020204030203" pitchFamily="34" charset="0"/>
                <a:cs typeface="Lato" panose="020F0502020204030203" pitchFamily="34" charset="0"/>
              </a:rPr>
              <a:t>Following engagement with our stakeholders, RDC’s response highlighted:</a:t>
            </a:r>
          </a:p>
          <a:p>
            <a:pPr marL="0" lvl="0" indent="0">
              <a:buNone/>
            </a:pPr>
            <a:endParaRPr lang="en-GB" sz="2400" dirty="0">
              <a:latin typeface="Lato" panose="020F0502020204030203" pitchFamily="34" charset="0"/>
              <a:ea typeface="Lato" panose="020F0502020204030203" pitchFamily="34" charset="0"/>
              <a:cs typeface="Lato" panose="020F0502020204030203" pitchFamily="34" charset="0"/>
            </a:endParaRPr>
          </a:p>
          <a:p>
            <a:pPr marL="0" lvl="0" indent="0">
              <a:buNone/>
            </a:pPr>
            <a:endParaRPr lang="en-GB" dirty="0">
              <a:latin typeface="Lato" panose="020F0502020204030203" pitchFamily="34" charset="0"/>
              <a:ea typeface="Lato" panose="020F0502020204030203" pitchFamily="34" charset="0"/>
              <a:cs typeface="Lato" panose="020F0502020204030203" pitchFamily="34" charset="0"/>
            </a:endParaRPr>
          </a:p>
          <a:p>
            <a:pPr lvl="0"/>
            <a:endParaRPr lang="en-GB" dirty="0">
              <a:latin typeface="Lato" panose="020F0502020204030203" pitchFamily="34" charset="0"/>
              <a:ea typeface="Lato" panose="020F0502020204030203" pitchFamily="34" charset="0"/>
              <a:cs typeface="Lato" panose="020F0502020204030203" pitchFamily="34" charset="0"/>
            </a:endParaRPr>
          </a:p>
        </p:txBody>
      </p:sp>
      <p:sp>
        <p:nvSpPr>
          <p:cNvPr id="5" name="AutoShape 2">
            <a:extLst>
              <a:ext uri="{FF2B5EF4-FFF2-40B4-BE49-F238E27FC236}">
                <a16:creationId xmlns:a16="http://schemas.microsoft.com/office/drawing/2014/main" id="{AA9CABBC-D1A0-59F4-76D8-AA1DA9DD1A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4" name="Table 3">
            <a:extLst>
              <a:ext uri="{FF2B5EF4-FFF2-40B4-BE49-F238E27FC236}">
                <a16:creationId xmlns:a16="http://schemas.microsoft.com/office/drawing/2014/main" id="{ED8D7D43-EE72-4C77-B6A3-2629D82FD189}"/>
              </a:ext>
            </a:extLst>
          </p:cNvPr>
          <p:cNvGraphicFramePr>
            <a:graphicFrameLocks noGrp="1"/>
          </p:cNvGraphicFramePr>
          <p:nvPr>
            <p:extLst>
              <p:ext uri="{D42A27DB-BD31-4B8C-83A1-F6EECF244321}">
                <p14:modId xmlns:p14="http://schemas.microsoft.com/office/powerpoint/2010/main" val="1287213166"/>
              </p:ext>
            </p:extLst>
          </p:nvPr>
        </p:nvGraphicFramePr>
        <p:xfrm>
          <a:off x="1292304" y="3674653"/>
          <a:ext cx="4651296" cy="2639576"/>
        </p:xfrm>
        <a:graphic>
          <a:graphicData uri="http://schemas.openxmlformats.org/drawingml/2006/table">
            <a:tbl>
              <a:tblPr firstRow="1" bandRow="1">
                <a:tableStyleId>{5C22544A-7EE6-4342-B048-85BDC9FD1C3A}</a:tableStyleId>
              </a:tblPr>
              <a:tblGrid>
                <a:gridCol w="4651296">
                  <a:extLst>
                    <a:ext uri="{9D8B030D-6E8A-4147-A177-3AD203B41FA5}">
                      <a16:colId xmlns:a16="http://schemas.microsoft.com/office/drawing/2014/main" val="3745854677"/>
                    </a:ext>
                  </a:extLst>
                </a:gridCol>
              </a:tblGrid>
              <a:tr h="1085096">
                <a:tc>
                  <a:txBody>
                    <a:bodyPr/>
                    <a:lstStyle/>
                    <a:p>
                      <a:pPr marL="0" indent="0">
                        <a:buFont typeface="Arial" panose="020B0604020202020204" pitchFamily="34" charset="0"/>
                        <a:buNone/>
                      </a:pPr>
                      <a:r>
                        <a:rPr lang="en-GB" b="0" dirty="0">
                          <a:solidFill>
                            <a:sysClr val="windowText" lastClr="000000"/>
                          </a:solidFill>
                          <a:latin typeface="Lato" panose="020F0502020204030203" pitchFamily="34" charset="0"/>
                          <a:ea typeface="Lato" panose="020F0502020204030203" pitchFamily="34" charset="0"/>
                          <a:cs typeface="Lato" panose="020F0502020204030203" pitchFamily="34" charset="0"/>
                        </a:rPr>
                        <a:t>Need for a broader review of local government funding</a:t>
                      </a:r>
                    </a:p>
                  </a:txBody>
                  <a:tcPr anchor="ctr">
                    <a:noFill/>
                  </a:tcPr>
                </a:tc>
                <a:extLst>
                  <a:ext uri="{0D108BD9-81ED-4DB2-BD59-A6C34878D82A}">
                    <a16:rowId xmlns:a16="http://schemas.microsoft.com/office/drawing/2014/main" val="160265171"/>
                  </a:ext>
                </a:extLst>
              </a:tr>
              <a:tr h="628666">
                <a:tc>
                  <a:txBody>
                    <a:bodyPr/>
                    <a:lstStyle/>
                    <a:p>
                      <a:pPr marL="0" indent="0">
                        <a:buFont typeface="Arial" panose="020B0604020202020204" pitchFamily="34" charset="0"/>
                        <a:buNone/>
                      </a:pPr>
                      <a:r>
                        <a:rPr lang="en-GB" b="0" dirty="0">
                          <a:solidFill>
                            <a:sysClr val="windowText" lastClr="000000"/>
                          </a:solidFill>
                          <a:latin typeface="Lato" panose="020F0502020204030203" pitchFamily="34" charset="0"/>
                          <a:ea typeface="Lato" panose="020F0502020204030203" pitchFamily="34" charset="0"/>
                          <a:cs typeface="Lato" panose="020F0502020204030203" pitchFamily="34" charset="0"/>
                        </a:rPr>
                        <a:t>Importance of local identities and knowledge, particularly in rural areas</a:t>
                      </a:r>
                    </a:p>
                  </a:txBody>
                  <a:tcPr anchor="ctr">
                    <a:noFill/>
                  </a:tcPr>
                </a:tc>
                <a:extLst>
                  <a:ext uri="{0D108BD9-81ED-4DB2-BD59-A6C34878D82A}">
                    <a16:rowId xmlns:a16="http://schemas.microsoft.com/office/drawing/2014/main" val="3363800265"/>
                  </a:ext>
                </a:extLst>
              </a:tr>
              <a:tr h="628666">
                <a:tc>
                  <a:txBody>
                    <a:bodyPr/>
                    <a:lstStyle/>
                    <a:p>
                      <a:pPr marL="0" indent="0">
                        <a:buFont typeface="Arial" panose="020B0604020202020204" pitchFamily="34" charset="0"/>
                        <a:buNone/>
                      </a:pPr>
                      <a:br>
                        <a:rPr lang="en-GB" b="0" dirty="0">
                          <a:solidFill>
                            <a:sysClr val="windowText" lastClr="000000"/>
                          </a:solidFill>
                          <a:latin typeface="Lato" panose="020F0502020204030203" pitchFamily="34" charset="0"/>
                          <a:ea typeface="Lato" panose="020F0502020204030203" pitchFamily="34" charset="0"/>
                          <a:cs typeface="Lato" panose="020F0502020204030203" pitchFamily="34" charset="0"/>
                        </a:rPr>
                      </a:br>
                      <a:r>
                        <a:rPr lang="en-GB" b="0" dirty="0">
                          <a:solidFill>
                            <a:sysClr val="windowText" lastClr="000000"/>
                          </a:solidFill>
                          <a:latin typeface="Lato" panose="020F0502020204030203" pitchFamily="34" charset="0"/>
                          <a:ea typeface="Lato" panose="020F0502020204030203" pitchFamily="34" charset="0"/>
                          <a:cs typeface="Lato" panose="020F0502020204030203" pitchFamily="34" charset="0"/>
                        </a:rPr>
                        <a:t>Support for town and parish councils in delivering effective public services</a:t>
                      </a:r>
                    </a:p>
                  </a:txBody>
                  <a:tcPr anchor="ctr">
                    <a:noFill/>
                  </a:tcPr>
                </a:tc>
                <a:extLst>
                  <a:ext uri="{0D108BD9-81ED-4DB2-BD59-A6C34878D82A}">
                    <a16:rowId xmlns:a16="http://schemas.microsoft.com/office/drawing/2014/main" val="2677524587"/>
                  </a:ext>
                </a:extLst>
              </a:tr>
            </a:tbl>
          </a:graphicData>
        </a:graphic>
      </p:graphicFrame>
      <p:pic>
        <p:nvPicPr>
          <p:cNvPr id="7" name="Graphic 6" descr="Coins outline">
            <a:extLst>
              <a:ext uri="{FF2B5EF4-FFF2-40B4-BE49-F238E27FC236}">
                <a16:creationId xmlns:a16="http://schemas.microsoft.com/office/drawing/2014/main" id="{36F7FF33-C24C-A2EF-E435-AADBCA3C4C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218" y="3846178"/>
            <a:ext cx="716086" cy="716086"/>
          </a:xfrm>
          <a:prstGeom prst="rect">
            <a:avLst/>
          </a:prstGeom>
        </p:spPr>
      </p:pic>
      <p:pic>
        <p:nvPicPr>
          <p:cNvPr id="9" name="Graphic 8" descr="Group of people with solid fill">
            <a:extLst>
              <a:ext uri="{FF2B5EF4-FFF2-40B4-BE49-F238E27FC236}">
                <a16:creationId xmlns:a16="http://schemas.microsoft.com/office/drawing/2014/main" id="{C9D80F7A-6CFE-4F03-0970-33B9CA3F6D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7402" y="4743976"/>
            <a:ext cx="716086" cy="716086"/>
          </a:xfrm>
          <a:prstGeom prst="rect">
            <a:avLst/>
          </a:prstGeom>
        </p:spPr>
      </p:pic>
      <p:pic>
        <p:nvPicPr>
          <p:cNvPr id="11" name="Graphic 10" descr="Meeting with solid fill">
            <a:extLst>
              <a:ext uri="{FF2B5EF4-FFF2-40B4-BE49-F238E27FC236}">
                <a16:creationId xmlns:a16="http://schemas.microsoft.com/office/drawing/2014/main" id="{83227711-8EE2-0451-6E59-A253FB621D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7402" y="5641774"/>
            <a:ext cx="731520" cy="731520"/>
          </a:xfrm>
          <a:prstGeom prst="rect">
            <a:avLst/>
          </a:prstGeom>
        </p:spPr>
      </p:pic>
      <p:graphicFrame>
        <p:nvGraphicFramePr>
          <p:cNvPr id="6" name="Table 5">
            <a:extLst>
              <a:ext uri="{FF2B5EF4-FFF2-40B4-BE49-F238E27FC236}">
                <a16:creationId xmlns:a16="http://schemas.microsoft.com/office/drawing/2014/main" id="{39193A33-0BEE-458E-D7CC-1658C60D7527}"/>
              </a:ext>
            </a:extLst>
          </p:cNvPr>
          <p:cNvGraphicFramePr>
            <a:graphicFrameLocks noGrp="1"/>
          </p:cNvGraphicFramePr>
          <p:nvPr>
            <p:extLst>
              <p:ext uri="{D42A27DB-BD31-4B8C-83A1-F6EECF244321}">
                <p14:modId xmlns:p14="http://schemas.microsoft.com/office/powerpoint/2010/main" val="2514264745"/>
              </p:ext>
            </p:extLst>
          </p:nvPr>
        </p:nvGraphicFramePr>
        <p:xfrm>
          <a:off x="6645750" y="3859411"/>
          <a:ext cx="4278967" cy="2454818"/>
        </p:xfrm>
        <a:graphic>
          <a:graphicData uri="http://schemas.openxmlformats.org/drawingml/2006/table">
            <a:tbl>
              <a:tblPr firstRow="1" bandRow="1">
                <a:tableStyleId>{5C22544A-7EE6-4342-B048-85BDC9FD1C3A}</a:tableStyleId>
              </a:tblPr>
              <a:tblGrid>
                <a:gridCol w="4278967">
                  <a:extLst>
                    <a:ext uri="{9D8B030D-6E8A-4147-A177-3AD203B41FA5}">
                      <a16:colId xmlns:a16="http://schemas.microsoft.com/office/drawing/2014/main" val="2758458914"/>
                    </a:ext>
                  </a:extLst>
                </a:gridCol>
              </a:tblGrid>
              <a:tr h="951714">
                <a:tc>
                  <a:txBody>
                    <a:bodyPr/>
                    <a:lstStyle/>
                    <a:p>
                      <a:pPr marL="0" indent="0">
                        <a:buFont typeface="Arial" panose="020B0604020202020204" pitchFamily="34" charset="0"/>
                        <a:buNone/>
                      </a:pPr>
                      <a:r>
                        <a:rPr lang="en-GB" b="0" dirty="0">
                          <a:solidFill>
                            <a:sysClr val="windowText" lastClr="000000"/>
                          </a:solidFill>
                          <a:latin typeface="Lato" panose="020F0502020204030203" pitchFamily="34" charset="0"/>
                          <a:ea typeface="Lato" panose="020F0502020204030203" pitchFamily="34" charset="0"/>
                          <a:cs typeface="Lato" panose="020F0502020204030203" pitchFamily="34" charset="0"/>
                        </a:rPr>
                        <a:t>Importance of balancing representation, including in proposed names for the new authority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5328685"/>
                  </a:ext>
                </a:extLst>
              </a:tr>
              <a:tr h="951714">
                <a:tc>
                  <a:txBody>
                    <a:bodyPr/>
                    <a:lstStyle/>
                    <a:p>
                      <a:pPr marL="0" indent="0">
                        <a:buFont typeface="Arial" panose="020B0604020202020204" pitchFamily="34" charset="0"/>
                        <a:buNone/>
                      </a:pPr>
                      <a:r>
                        <a:rPr lang="en-GB" b="0" dirty="0">
                          <a:solidFill>
                            <a:sysClr val="windowText" lastClr="000000"/>
                          </a:solidFill>
                          <a:latin typeface="Lato" panose="020F0502020204030203" pitchFamily="34" charset="0"/>
                          <a:ea typeface="Lato" panose="020F0502020204030203" pitchFamily="34" charset="0"/>
                          <a:cs typeface="Lato" panose="020F0502020204030203" pitchFamily="34" charset="0"/>
                        </a:rPr>
                        <a:t>Opportunities for investments, funding, and better coordination of strategies and infrastructure projects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4104467"/>
                  </a:ext>
                </a:extLst>
              </a:tr>
              <a:tr h="551390">
                <a:tc>
                  <a:txBody>
                    <a:bodyPr/>
                    <a:lstStyle/>
                    <a:p>
                      <a:pPr marL="0" indent="0">
                        <a:buFont typeface="Arial" panose="020B0604020202020204" pitchFamily="34" charset="0"/>
                        <a:buNone/>
                      </a:pPr>
                      <a:r>
                        <a:rPr lang="en-GB" b="0" dirty="0">
                          <a:solidFill>
                            <a:sysClr val="windowText" lastClr="000000"/>
                          </a:solidFill>
                          <a:latin typeface="Lato" panose="020F0502020204030203" pitchFamily="34" charset="0"/>
                          <a:ea typeface="Lato" panose="020F0502020204030203" pitchFamily="34" charset="0"/>
                          <a:cs typeface="Lato" panose="020F0502020204030203" pitchFamily="34" charset="0"/>
                        </a:rPr>
                        <a:t>Potential to create efficiencies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6051135"/>
                  </a:ext>
                </a:extLst>
              </a:tr>
            </a:tbl>
          </a:graphicData>
        </a:graphic>
      </p:graphicFrame>
      <p:pic>
        <p:nvPicPr>
          <p:cNvPr id="10" name="Graphic 9" descr="Map with pin with solid fill">
            <a:extLst>
              <a:ext uri="{FF2B5EF4-FFF2-40B4-BE49-F238E27FC236}">
                <a16:creationId xmlns:a16="http://schemas.microsoft.com/office/drawing/2014/main" id="{F2EE8341-194E-EA80-C0AD-506A5A1B15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01950" y="3859411"/>
            <a:ext cx="702853" cy="702853"/>
          </a:xfrm>
          <a:prstGeom prst="rect">
            <a:avLst/>
          </a:prstGeom>
        </p:spPr>
      </p:pic>
      <p:pic>
        <p:nvPicPr>
          <p:cNvPr id="13" name="Graphic 12" descr="Puzzle with solid fill">
            <a:extLst>
              <a:ext uri="{FF2B5EF4-FFF2-40B4-BE49-F238E27FC236}">
                <a16:creationId xmlns:a16="http://schemas.microsoft.com/office/drawing/2014/main" id="{41234B38-AC8C-B5E4-83A3-943A5205263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73283" y="4809422"/>
            <a:ext cx="731520" cy="716086"/>
          </a:xfrm>
          <a:prstGeom prst="rect">
            <a:avLst/>
          </a:prstGeom>
        </p:spPr>
      </p:pic>
      <p:pic>
        <p:nvPicPr>
          <p:cNvPr id="15" name="Graphic 14" descr="Remote work with solid fill">
            <a:extLst>
              <a:ext uri="{FF2B5EF4-FFF2-40B4-BE49-F238E27FC236}">
                <a16:creationId xmlns:a16="http://schemas.microsoft.com/office/drawing/2014/main" id="{62CFFF9C-54F7-EEE9-DF10-5F9E5FCCB2B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873737" y="5703631"/>
            <a:ext cx="702854" cy="702854"/>
          </a:xfrm>
          <a:prstGeom prst="rect">
            <a:avLst/>
          </a:prstGeom>
        </p:spPr>
      </p:pic>
    </p:spTree>
    <p:extLst>
      <p:ext uri="{BB962C8B-B14F-4D97-AF65-F5344CB8AC3E}">
        <p14:creationId xmlns:p14="http://schemas.microsoft.com/office/powerpoint/2010/main" val="299106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6A3E5F83-3449-660A-D5C7-CA28C0ECD9CC}"/>
              </a:ext>
            </a:extLst>
          </p:cNvPr>
          <p:cNvSpPr/>
          <p:nvPr/>
        </p:nvSpPr>
        <p:spPr>
          <a:xfrm>
            <a:off x="1335065" y="5902333"/>
            <a:ext cx="2016175" cy="764191"/>
          </a:xfrm>
          <a:prstGeom prst="roundRect">
            <a:avLst/>
          </a:prstGeom>
          <a:solidFill>
            <a:srgbClr val="0E1874"/>
          </a:solidFill>
          <a:ln>
            <a:solidFill>
              <a:srgbClr val="0E18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8DA12448-5121-DA78-E957-867870E3C21F}"/>
              </a:ext>
            </a:extLst>
          </p:cNvPr>
          <p:cNvSpPr>
            <a:spLocks noGrp="1"/>
          </p:cNvSpPr>
          <p:nvPr>
            <p:ph type="title"/>
          </p:nvPr>
        </p:nvSpPr>
        <p:spPr>
          <a:xfrm>
            <a:off x="256273" y="92050"/>
            <a:ext cx="10771248" cy="1325563"/>
          </a:xfrm>
        </p:spPr>
        <p:txBody>
          <a:bodyPr/>
          <a:lstStyle/>
          <a:p>
            <a:r>
              <a:rPr lang="en-GB" b="1" dirty="0">
                <a:latin typeface="Lato" panose="020F0502020204030203" pitchFamily="34" charset="0"/>
                <a:ea typeface="Lato" panose="020F0502020204030203" pitchFamily="34" charset="0"/>
                <a:cs typeface="Lato" panose="020F0502020204030203" pitchFamily="34" charset="0"/>
              </a:rPr>
              <a:t>Timeline for Devolution and LGR</a:t>
            </a:r>
          </a:p>
        </p:txBody>
      </p:sp>
      <p:sp>
        <p:nvSpPr>
          <p:cNvPr id="5" name="Arrow: Chevron 4">
            <a:extLst>
              <a:ext uri="{FF2B5EF4-FFF2-40B4-BE49-F238E27FC236}">
                <a16:creationId xmlns:a16="http://schemas.microsoft.com/office/drawing/2014/main" id="{9185F26C-F2CF-F3A2-58DB-0CA00056AF05}"/>
              </a:ext>
            </a:extLst>
          </p:cNvPr>
          <p:cNvSpPr/>
          <p:nvPr/>
        </p:nvSpPr>
        <p:spPr>
          <a:xfrm>
            <a:off x="6734540" y="3190563"/>
            <a:ext cx="1474838" cy="1071717"/>
          </a:xfrm>
          <a:prstGeom prst="chevron">
            <a:avLst/>
          </a:prstGeom>
          <a:solidFill>
            <a:srgbClr val="95E3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Arrow: Chevron 5">
            <a:extLst>
              <a:ext uri="{FF2B5EF4-FFF2-40B4-BE49-F238E27FC236}">
                <a16:creationId xmlns:a16="http://schemas.microsoft.com/office/drawing/2014/main" id="{A37D8892-7C93-F1FB-6A0E-ECF6DBA9653E}"/>
              </a:ext>
            </a:extLst>
          </p:cNvPr>
          <p:cNvSpPr/>
          <p:nvPr/>
        </p:nvSpPr>
        <p:spPr>
          <a:xfrm>
            <a:off x="9266321" y="3190563"/>
            <a:ext cx="1474838" cy="1071717"/>
          </a:xfrm>
          <a:prstGeom prst="chevron">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Arrow: Chevron 6">
            <a:extLst>
              <a:ext uri="{FF2B5EF4-FFF2-40B4-BE49-F238E27FC236}">
                <a16:creationId xmlns:a16="http://schemas.microsoft.com/office/drawing/2014/main" id="{384CE8BC-989F-0CBC-9341-BDF2110D35C5}"/>
              </a:ext>
            </a:extLst>
          </p:cNvPr>
          <p:cNvSpPr/>
          <p:nvPr/>
        </p:nvSpPr>
        <p:spPr>
          <a:xfrm>
            <a:off x="8026952" y="3190563"/>
            <a:ext cx="1474838" cy="1071717"/>
          </a:xfrm>
          <a:prstGeom prst="chevron">
            <a:avLst/>
          </a:prstGeom>
          <a:solidFill>
            <a:srgbClr val="AFEFD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Chevron 7">
            <a:extLst>
              <a:ext uri="{FF2B5EF4-FFF2-40B4-BE49-F238E27FC236}">
                <a16:creationId xmlns:a16="http://schemas.microsoft.com/office/drawing/2014/main" id="{1580231C-6558-8CB9-B61F-5E48E154E2F6}"/>
              </a:ext>
            </a:extLst>
          </p:cNvPr>
          <p:cNvSpPr/>
          <p:nvPr/>
        </p:nvSpPr>
        <p:spPr>
          <a:xfrm>
            <a:off x="473098" y="3190560"/>
            <a:ext cx="1474838" cy="1071717"/>
          </a:xfrm>
          <a:prstGeom prst="chevron">
            <a:avLst/>
          </a:prstGeom>
          <a:solidFill>
            <a:srgbClr val="0E18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9" name="Arrow: Chevron 8">
            <a:extLst>
              <a:ext uri="{FF2B5EF4-FFF2-40B4-BE49-F238E27FC236}">
                <a16:creationId xmlns:a16="http://schemas.microsoft.com/office/drawing/2014/main" id="{776A7561-FC0F-E509-BC52-F51C0224143C}"/>
              </a:ext>
            </a:extLst>
          </p:cNvPr>
          <p:cNvSpPr/>
          <p:nvPr/>
        </p:nvSpPr>
        <p:spPr>
          <a:xfrm>
            <a:off x="5442128" y="3190559"/>
            <a:ext cx="1474838" cy="1071717"/>
          </a:xfrm>
          <a:prstGeom prst="chevron">
            <a:avLst/>
          </a:prstGeom>
          <a:solidFill>
            <a:srgbClr val="6EBD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Chevron 9">
            <a:extLst>
              <a:ext uri="{FF2B5EF4-FFF2-40B4-BE49-F238E27FC236}">
                <a16:creationId xmlns:a16="http://schemas.microsoft.com/office/drawing/2014/main" id="{F1964C46-5095-00F7-D448-487F2CA9773D}"/>
              </a:ext>
            </a:extLst>
          </p:cNvPr>
          <p:cNvSpPr/>
          <p:nvPr/>
        </p:nvSpPr>
        <p:spPr>
          <a:xfrm>
            <a:off x="4167059" y="3190555"/>
            <a:ext cx="1474838" cy="1071717"/>
          </a:xfrm>
          <a:prstGeom prst="chevron">
            <a:avLst/>
          </a:prstGeom>
          <a:solidFill>
            <a:srgbClr val="2CC6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Chevron 10">
            <a:extLst>
              <a:ext uri="{FF2B5EF4-FFF2-40B4-BE49-F238E27FC236}">
                <a16:creationId xmlns:a16="http://schemas.microsoft.com/office/drawing/2014/main" id="{B48EAFC1-B400-75D3-A652-7E833CCDF303}"/>
              </a:ext>
            </a:extLst>
          </p:cNvPr>
          <p:cNvSpPr/>
          <p:nvPr/>
        </p:nvSpPr>
        <p:spPr>
          <a:xfrm>
            <a:off x="2891990" y="3190560"/>
            <a:ext cx="1474838" cy="1071717"/>
          </a:xfrm>
          <a:prstGeom prst="chevron">
            <a:avLst/>
          </a:prstGeom>
          <a:solidFill>
            <a:srgbClr val="1C8B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Chevron 11">
            <a:extLst>
              <a:ext uri="{FF2B5EF4-FFF2-40B4-BE49-F238E27FC236}">
                <a16:creationId xmlns:a16="http://schemas.microsoft.com/office/drawing/2014/main" id="{41CC8397-DF1A-9FC3-904A-8567D720320D}"/>
              </a:ext>
            </a:extLst>
          </p:cNvPr>
          <p:cNvSpPr/>
          <p:nvPr/>
        </p:nvSpPr>
        <p:spPr>
          <a:xfrm>
            <a:off x="1652364" y="3190560"/>
            <a:ext cx="1474838" cy="1071717"/>
          </a:xfrm>
          <a:prstGeom prst="chevron">
            <a:avLst/>
          </a:prstGeom>
          <a:solidFill>
            <a:srgbClr val="1145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13" name="Arrow: Chevron 12">
            <a:extLst>
              <a:ext uri="{FF2B5EF4-FFF2-40B4-BE49-F238E27FC236}">
                <a16:creationId xmlns:a16="http://schemas.microsoft.com/office/drawing/2014/main" id="{B728E88A-24EF-0993-FD9E-15EECACFF9E2}"/>
              </a:ext>
            </a:extLst>
          </p:cNvPr>
          <p:cNvSpPr/>
          <p:nvPr/>
        </p:nvSpPr>
        <p:spPr>
          <a:xfrm>
            <a:off x="10558733" y="3190563"/>
            <a:ext cx="1474838" cy="1071717"/>
          </a:xfrm>
          <a:prstGeom prst="chevron">
            <a:avLst/>
          </a:prstGeom>
          <a:solidFill>
            <a:srgbClr val="097E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Box 18">
            <a:extLst>
              <a:ext uri="{FF2B5EF4-FFF2-40B4-BE49-F238E27FC236}">
                <a16:creationId xmlns:a16="http://schemas.microsoft.com/office/drawing/2014/main" id="{D08DE35A-3C95-6928-191F-A9D28D5CF3CF}"/>
              </a:ext>
            </a:extLst>
          </p:cNvPr>
          <p:cNvSpPr txBox="1"/>
          <p:nvPr/>
        </p:nvSpPr>
        <p:spPr>
          <a:xfrm>
            <a:off x="905156" y="3403251"/>
            <a:ext cx="859818" cy="646331"/>
          </a:xfrm>
          <a:prstGeom prst="rect">
            <a:avLst/>
          </a:prstGeom>
          <a:noFill/>
        </p:spPr>
        <p:txBody>
          <a:bodyPr wrap="square" rtlCol="0">
            <a:spAutoFit/>
          </a:bodyPr>
          <a:lstStyle/>
          <a:p>
            <a:pPr algn="ctr"/>
            <a:r>
              <a:rPr lang="en-GB">
                <a:solidFill>
                  <a:schemeClr val="bg1"/>
                </a:solidFill>
                <a:latin typeface="Arial" panose="020B0604020202020204" pitchFamily="34" charset="0"/>
                <a:cs typeface="Arial" panose="020B0604020202020204" pitchFamily="34" charset="0"/>
              </a:rPr>
              <a:t>March 25 </a:t>
            </a:r>
          </a:p>
        </p:txBody>
      </p:sp>
      <p:sp>
        <p:nvSpPr>
          <p:cNvPr id="20" name="TextBox 19">
            <a:extLst>
              <a:ext uri="{FF2B5EF4-FFF2-40B4-BE49-F238E27FC236}">
                <a16:creationId xmlns:a16="http://schemas.microsoft.com/office/drawing/2014/main" id="{6A8E853F-76AF-043F-4547-B11B4A4E09FD}"/>
              </a:ext>
            </a:extLst>
          </p:cNvPr>
          <p:cNvSpPr txBox="1"/>
          <p:nvPr/>
        </p:nvSpPr>
        <p:spPr>
          <a:xfrm>
            <a:off x="5874722" y="3438409"/>
            <a:ext cx="859818" cy="646331"/>
          </a:xfrm>
          <a:prstGeom prst="rect">
            <a:avLst/>
          </a:prstGeom>
          <a:noFill/>
        </p:spPr>
        <p:txBody>
          <a:bodyPr wrap="square" rtlCol="0">
            <a:spAutoFit/>
          </a:bodyPr>
          <a:lstStyle/>
          <a:p>
            <a:pPr algn="ctr"/>
            <a:r>
              <a:rPr lang="en-GB">
                <a:solidFill>
                  <a:schemeClr val="bg1"/>
                </a:solidFill>
                <a:latin typeface="Arial" panose="020B0604020202020204" pitchFamily="34" charset="0"/>
                <a:cs typeface="Arial" panose="020B0604020202020204" pitchFamily="34" charset="0"/>
              </a:rPr>
              <a:t>Sept 25</a:t>
            </a:r>
          </a:p>
        </p:txBody>
      </p:sp>
      <p:sp>
        <p:nvSpPr>
          <p:cNvPr id="21" name="TextBox 20">
            <a:extLst>
              <a:ext uri="{FF2B5EF4-FFF2-40B4-BE49-F238E27FC236}">
                <a16:creationId xmlns:a16="http://schemas.microsoft.com/office/drawing/2014/main" id="{5B7689E0-0AF2-2AF6-BC9C-9A3C939B99E1}"/>
              </a:ext>
            </a:extLst>
          </p:cNvPr>
          <p:cNvSpPr txBox="1"/>
          <p:nvPr/>
        </p:nvSpPr>
        <p:spPr>
          <a:xfrm>
            <a:off x="4591063" y="3420565"/>
            <a:ext cx="859818" cy="646331"/>
          </a:xfrm>
          <a:prstGeom prst="rect">
            <a:avLst/>
          </a:prstGeom>
          <a:noFill/>
        </p:spPr>
        <p:txBody>
          <a:bodyPr wrap="square" rtlCol="0">
            <a:spAutoFit/>
          </a:bodyPr>
          <a:lstStyle/>
          <a:p>
            <a:pPr algn="ctr"/>
            <a:r>
              <a:rPr lang="en-GB">
                <a:solidFill>
                  <a:schemeClr val="bg1"/>
                </a:solidFill>
                <a:latin typeface="Arial" panose="020B0604020202020204" pitchFamily="34" charset="0"/>
                <a:cs typeface="Arial" panose="020B0604020202020204" pitchFamily="34" charset="0"/>
              </a:rPr>
              <a:t>May 25 </a:t>
            </a:r>
          </a:p>
        </p:txBody>
      </p:sp>
      <p:sp>
        <p:nvSpPr>
          <p:cNvPr id="22" name="TextBox 21">
            <a:extLst>
              <a:ext uri="{FF2B5EF4-FFF2-40B4-BE49-F238E27FC236}">
                <a16:creationId xmlns:a16="http://schemas.microsoft.com/office/drawing/2014/main" id="{CFCE3267-C830-B9C8-A46F-63C807EA2230}"/>
              </a:ext>
            </a:extLst>
          </p:cNvPr>
          <p:cNvSpPr txBox="1"/>
          <p:nvPr/>
        </p:nvSpPr>
        <p:spPr>
          <a:xfrm>
            <a:off x="3347812" y="3416825"/>
            <a:ext cx="859818" cy="646331"/>
          </a:xfrm>
          <a:prstGeom prst="rect">
            <a:avLst/>
          </a:prstGeom>
          <a:noFill/>
        </p:spPr>
        <p:txBody>
          <a:bodyPr wrap="square" rtlCol="0">
            <a:spAutoFit/>
          </a:bodyPr>
          <a:lstStyle/>
          <a:p>
            <a:pPr algn="ctr"/>
            <a:r>
              <a:rPr lang="en-GB">
                <a:solidFill>
                  <a:schemeClr val="bg1"/>
                </a:solidFill>
                <a:latin typeface="Arial" panose="020B0604020202020204" pitchFamily="34" charset="0"/>
                <a:cs typeface="Arial" panose="020B0604020202020204" pitchFamily="34" charset="0"/>
              </a:rPr>
              <a:t>Spring 25</a:t>
            </a:r>
          </a:p>
        </p:txBody>
      </p:sp>
      <p:sp>
        <p:nvSpPr>
          <p:cNvPr id="23" name="TextBox 22">
            <a:extLst>
              <a:ext uri="{FF2B5EF4-FFF2-40B4-BE49-F238E27FC236}">
                <a16:creationId xmlns:a16="http://schemas.microsoft.com/office/drawing/2014/main" id="{67B5F309-6E38-AC39-6EAB-864881D681E3}"/>
              </a:ext>
            </a:extLst>
          </p:cNvPr>
          <p:cNvSpPr txBox="1"/>
          <p:nvPr/>
        </p:nvSpPr>
        <p:spPr>
          <a:xfrm>
            <a:off x="2076436" y="3416825"/>
            <a:ext cx="859818" cy="646331"/>
          </a:xfrm>
          <a:prstGeom prst="rect">
            <a:avLst/>
          </a:prstGeom>
          <a:noFill/>
        </p:spPr>
        <p:txBody>
          <a:bodyPr wrap="square" rtlCol="0">
            <a:spAutoFit/>
          </a:bodyPr>
          <a:lstStyle/>
          <a:p>
            <a:pPr algn="ctr"/>
            <a:r>
              <a:rPr lang="en-GB">
                <a:solidFill>
                  <a:schemeClr val="bg1"/>
                </a:solidFill>
                <a:latin typeface="Arial" panose="020B0604020202020204" pitchFamily="34" charset="0"/>
                <a:cs typeface="Arial" panose="020B0604020202020204" pitchFamily="34" charset="0"/>
              </a:rPr>
              <a:t>April 25 </a:t>
            </a:r>
          </a:p>
        </p:txBody>
      </p:sp>
      <p:sp>
        <p:nvSpPr>
          <p:cNvPr id="24" name="TextBox 23">
            <a:extLst>
              <a:ext uri="{FF2B5EF4-FFF2-40B4-BE49-F238E27FC236}">
                <a16:creationId xmlns:a16="http://schemas.microsoft.com/office/drawing/2014/main" id="{FA2F3121-F148-778B-27CA-7CF4BCD96345}"/>
              </a:ext>
            </a:extLst>
          </p:cNvPr>
          <p:cNvSpPr txBox="1"/>
          <p:nvPr/>
        </p:nvSpPr>
        <p:spPr>
          <a:xfrm>
            <a:off x="7193471" y="3392243"/>
            <a:ext cx="859818" cy="738664"/>
          </a:xfrm>
          <a:prstGeom prst="rect">
            <a:avLst/>
          </a:prstGeom>
          <a:noFill/>
        </p:spPr>
        <p:txBody>
          <a:bodyPr wrap="square" rtlCol="0">
            <a:spAutoFit/>
          </a:bodyPr>
          <a:lstStyle/>
          <a:p>
            <a:pPr algn="ctr"/>
            <a:r>
              <a:rPr lang="en-GB" sz="1400">
                <a:latin typeface="Arial" panose="020B0604020202020204" pitchFamily="34" charset="0"/>
                <a:cs typeface="Arial" panose="020B0604020202020204" pitchFamily="34" charset="0"/>
              </a:rPr>
              <a:t>End of 25/Early 26</a:t>
            </a:r>
          </a:p>
        </p:txBody>
      </p:sp>
      <p:sp>
        <p:nvSpPr>
          <p:cNvPr id="25" name="TextBox 24">
            <a:extLst>
              <a:ext uri="{FF2B5EF4-FFF2-40B4-BE49-F238E27FC236}">
                <a16:creationId xmlns:a16="http://schemas.microsoft.com/office/drawing/2014/main" id="{BBC14A2E-B9D1-49A1-6B49-6FCADC28374D}"/>
              </a:ext>
            </a:extLst>
          </p:cNvPr>
          <p:cNvSpPr txBox="1"/>
          <p:nvPr/>
        </p:nvSpPr>
        <p:spPr>
          <a:xfrm>
            <a:off x="8457633" y="3403251"/>
            <a:ext cx="859818" cy="646331"/>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May 26</a:t>
            </a:r>
          </a:p>
        </p:txBody>
      </p:sp>
      <p:sp>
        <p:nvSpPr>
          <p:cNvPr id="26" name="TextBox 25">
            <a:extLst>
              <a:ext uri="{FF2B5EF4-FFF2-40B4-BE49-F238E27FC236}">
                <a16:creationId xmlns:a16="http://schemas.microsoft.com/office/drawing/2014/main" id="{1FF875FB-328B-06AB-5ACA-DD2DC5FD7D94}"/>
              </a:ext>
            </a:extLst>
          </p:cNvPr>
          <p:cNvSpPr txBox="1"/>
          <p:nvPr/>
        </p:nvSpPr>
        <p:spPr>
          <a:xfrm>
            <a:off x="9667489" y="3416825"/>
            <a:ext cx="859818" cy="646331"/>
          </a:xfrm>
          <a:prstGeom prst="rect">
            <a:avLst/>
          </a:prstGeom>
          <a:noFill/>
        </p:spPr>
        <p:txBody>
          <a:bodyPr wrap="square" rtlCol="0">
            <a:spAutoFit/>
          </a:bodyPr>
          <a:lstStyle/>
          <a:p>
            <a:pPr algn="ctr"/>
            <a:r>
              <a:rPr lang="en-GB">
                <a:solidFill>
                  <a:schemeClr val="bg1"/>
                </a:solidFill>
                <a:latin typeface="Arial" panose="020B0604020202020204" pitchFamily="34" charset="0"/>
                <a:cs typeface="Arial" panose="020B0604020202020204" pitchFamily="34" charset="0"/>
              </a:rPr>
              <a:t>April 27</a:t>
            </a:r>
          </a:p>
        </p:txBody>
      </p:sp>
      <p:sp>
        <p:nvSpPr>
          <p:cNvPr id="27" name="TextBox 26">
            <a:extLst>
              <a:ext uri="{FF2B5EF4-FFF2-40B4-BE49-F238E27FC236}">
                <a16:creationId xmlns:a16="http://schemas.microsoft.com/office/drawing/2014/main" id="{8B5E709B-DBBB-B252-7CDD-D5C0AF867AE9}"/>
              </a:ext>
            </a:extLst>
          </p:cNvPr>
          <p:cNvSpPr txBox="1"/>
          <p:nvPr/>
        </p:nvSpPr>
        <p:spPr>
          <a:xfrm>
            <a:off x="10980216" y="3392243"/>
            <a:ext cx="859818" cy="646331"/>
          </a:xfrm>
          <a:prstGeom prst="rect">
            <a:avLst/>
          </a:prstGeom>
          <a:noFill/>
        </p:spPr>
        <p:txBody>
          <a:bodyPr wrap="square" rtlCol="0">
            <a:spAutoFit/>
          </a:bodyPr>
          <a:lstStyle/>
          <a:p>
            <a:pPr algn="ctr"/>
            <a:r>
              <a:rPr lang="en-GB">
                <a:solidFill>
                  <a:schemeClr val="bg1"/>
                </a:solidFill>
                <a:latin typeface="Arial" panose="020B0604020202020204" pitchFamily="34" charset="0"/>
                <a:cs typeface="Arial" panose="020B0604020202020204" pitchFamily="34" charset="0"/>
              </a:rPr>
              <a:t>April 28</a:t>
            </a:r>
          </a:p>
        </p:txBody>
      </p:sp>
      <p:sp>
        <p:nvSpPr>
          <p:cNvPr id="29" name="Rectangle: Rounded Corners 28">
            <a:extLst>
              <a:ext uri="{FF2B5EF4-FFF2-40B4-BE49-F238E27FC236}">
                <a16:creationId xmlns:a16="http://schemas.microsoft.com/office/drawing/2014/main" id="{611C27C6-4DC9-0F63-257B-3DB13AD0EDCE}"/>
              </a:ext>
            </a:extLst>
          </p:cNvPr>
          <p:cNvSpPr/>
          <p:nvPr/>
        </p:nvSpPr>
        <p:spPr>
          <a:xfrm>
            <a:off x="78650" y="4366063"/>
            <a:ext cx="471941" cy="1696747"/>
          </a:xfrm>
          <a:prstGeom prst="roundRect">
            <a:avLst/>
          </a:prstGeom>
          <a:solidFill>
            <a:srgbClr val="DDDD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LGR</a:t>
            </a:r>
          </a:p>
        </p:txBody>
      </p:sp>
      <p:sp>
        <p:nvSpPr>
          <p:cNvPr id="30" name="Rectangle: Rounded Corners 29">
            <a:extLst>
              <a:ext uri="{FF2B5EF4-FFF2-40B4-BE49-F238E27FC236}">
                <a16:creationId xmlns:a16="http://schemas.microsoft.com/office/drawing/2014/main" id="{646C1DCF-87FA-8F9F-844B-2854B45849D9}"/>
              </a:ext>
            </a:extLst>
          </p:cNvPr>
          <p:cNvSpPr/>
          <p:nvPr/>
        </p:nvSpPr>
        <p:spPr>
          <a:xfrm>
            <a:off x="78650" y="1380683"/>
            <a:ext cx="471941" cy="1696747"/>
          </a:xfrm>
          <a:prstGeom prst="roundRect">
            <a:avLst/>
          </a:prstGeom>
          <a:solidFill>
            <a:srgbClr val="DDDD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DEVO</a:t>
            </a:r>
          </a:p>
        </p:txBody>
      </p:sp>
      <p:sp>
        <p:nvSpPr>
          <p:cNvPr id="41" name="Rectangle: Rounded Corners 40">
            <a:extLst>
              <a:ext uri="{FF2B5EF4-FFF2-40B4-BE49-F238E27FC236}">
                <a16:creationId xmlns:a16="http://schemas.microsoft.com/office/drawing/2014/main" id="{1DB0A696-18AE-6CDE-2CEB-179FCFF6C06B}"/>
              </a:ext>
            </a:extLst>
          </p:cNvPr>
          <p:cNvSpPr/>
          <p:nvPr/>
        </p:nvSpPr>
        <p:spPr>
          <a:xfrm>
            <a:off x="939848" y="1664393"/>
            <a:ext cx="2016175" cy="1216937"/>
          </a:xfrm>
          <a:prstGeom prst="roundRect">
            <a:avLst/>
          </a:prstGeom>
          <a:solidFill>
            <a:srgbClr val="11458C"/>
          </a:solidFill>
          <a:ln>
            <a:solidFill>
              <a:srgbClr val="0E18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EA57C16C-1293-61B9-C407-80D42FCC2C78}"/>
              </a:ext>
            </a:extLst>
          </p:cNvPr>
          <p:cNvSpPr/>
          <p:nvPr/>
        </p:nvSpPr>
        <p:spPr>
          <a:xfrm>
            <a:off x="7623380" y="1695612"/>
            <a:ext cx="2016175" cy="1216937"/>
          </a:xfrm>
          <a:prstGeom prst="roundRect">
            <a:avLst/>
          </a:prstGeom>
          <a:solidFill>
            <a:srgbClr val="AFEFD2"/>
          </a:solidFill>
          <a:ln>
            <a:solidFill>
              <a:srgbClr val="0E18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6C728383-8177-7161-E4A5-93DC634C45AA}"/>
              </a:ext>
            </a:extLst>
          </p:cNvPr>
          <p:cNvSpPr/>
          <p:nvPr/>
        </p:nvSpPr>
        <p:spPr>
          <a:xfrm>
            <a:off x="3071804" y="1657892"/>
            <a:ext cx="2016175" cy="1216937"/>
          </a:xfrm>
          <a:prstGeom prst="roundRect">
            <a:avLst/>
          </a:prstGeom>
          <a:solidFill>
            <a:srgbClr val="1C8BCA"/>
          </a:solidFill>
          <a:ln>
            <a:solidFill>
              <a:srgbClr val="0E18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A0DF2470-9495-8B43-64B8-AB9A4180EDEA}"/>
              </a:ext>
            </a:extLst>
          </p:cNvPr>
          <p:cNvSpPr/>
          <p:nvPr/>
        </p:nvSpPr>
        <p:spPr>
          <a:xfrm>
            <a:off x="4956268" y="4342561"/>
            <a:ext cx="1874918" cy="1071717"/>
          </a:xfrm>
          <a:prstGeom prst="roundRect">
            <a:avLst/>
          </a:prstGeom>
          <a:solidFill>
            <a:srgbClr val="6EBDE0"/>
          </a:solidFill>
          <a:ln>
            <a:solidFill>
              <a:srgbClr val="0E18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3D62DE1E-752C-9884-E7D9-6DEBFA09AD58}"/>
              </a:ext>
            </a:extLst>
          </p:cNvPr>
          <p:cNvSpPr/>
          <p:nvPr/>
        </p:nvSpPr>
        <p:spPr>
          <a:xfrm>
            <a:off x="6494672" y="5454341"/>
            <a:ext cx="2016175" cy="1216937"/>
          </a:xfrm>
          <a:prstGeom prst="roundRect">
            <a:avLst/>
          </a:prstGeom>
          <a:solidFill>
            <a:srgbClr val="95E3F5"/>
          </a:solidFill>
          <a:ln>
            <a:solidFill>
              <a:srgbClr val="0E18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D6E5E74F-E565-6AA8-CDAD-3484FB10C551}"/>
              </a:ext>
            </a:extLst>
          </p:cNvPr>
          <p:cNvSpPr/>
          <p:nvPr/>
        </p:nvSpPr>
        <p:spPr>
          <a:xfrm>
            <a:off x="8457633" y="4413867"/>
            <a:ext cx="1874918" cy="1037967"/>
          </a:xfrm>
          <a:prstGeom prst="roundRect">
            <a:avLst/>
          </a:prstGeom>
          <a:solidFill>
            <a:srgbClr val="8ED973"/>
          </a:solidFill>
          <a:ln>
            <a:solidFill>
              <a:srgbClr val="0E18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E8638879-F279-2D00-BEEC-2012BCF1EA16}"/>
              </a:ext>
            </a:extLst>
          </p:cNvPr>
          <p:cNvSpPr/>
          <p:nvPr/>
        </p:nvSpPr>
        <p:spPr>
          <a:xfrm>
            <a:off x="10128501" y="5494182"/>
            <a:ext cx="2016175" cy="1216937"/>
          </a:xfrm>
          <a:prstGeom prst="roundRect">
            <a:avLst/>
          </a:prstGeom>
          <a:solidFill>
            <a:srgbClr val="097E46"/>
          </a:solidFill>
          <a:ln>
            <a:solidFill>
              <a:srgbClr val="0E18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93E72505-FAD6-FB8C-7088-3C172FFD8D76}"/>
              </a:ext>
            </a:extLst>
          </p:cNvPr>
          <p:cNvSpPr txBox="1"/>
          <p:nvPr/>
        </p:nvSpPr>
        <p:spPr>
          <a:xfrm>
            <a:off x="905156" y="1734252"/>
            <a:ext cx="2085561" cy="1077218"/>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13</a:t>
            </a:r>
            <a:r>
              <a:rPr lang="en-GB" sz="1600" baseline="30000" dirty="0">
                <a:solidFill>
                  <a:schemeClr val="bg1"/>
                </a:solidFill>
                <a:latin typeface="Arial" panose="020B0604020202020204" pitchFamily="34" charset="0"/>
                <a:cs typeface="Arial" panose="020B0604020202020204" pitchFamily="34" charset="0"/>
              </a:rPr>
              <a:t>th</a:t>
            </a:r>
            <a:r>
              <a:rPr lang="en-GB" sz="1600" dirty="0">
                <a:solidFill>
                  <a:schemeClr val="bg1"/>
                </a:solidFill>
                <a:latin typeface="Arial" panose="020B0604020202020204" pitchFamily="34" charset="0"/>
                <a:cs typeface="Arial" panose="020B0604020202020204" pitchFamily="34" charset="0"/>
              </a:rPr>
              <a:t>: Government consultation closes- Rother to submit a corporate response</a:t>
            </a:r>
          </a:p>
        </p:txBody>
      </p:sp>
      <p:sp>
        <p:nvSpPr>
          <p:cNvPr id="49" name="TextBox 48">
            <a:extLst>
              <a:ext uri="{FF2B5EF4-FFF2-40B4-BE49-F238E27FC236}">
                <a16:creationId xmlns:a16="http://schemas.microsoft.com/office/drawing/2014/main" id="{82DA5545-CA33-6461-E2FA-E0A13B5A7B20}"/>
              </a:ext>
            </a:extLst>
          </p:cNvPr>
          <p:cNvSpPr txBox="1"/>
          <p:nvPr/>
        </p:nvSpPr>
        <p:spPr>
          <a:xfrm>
            <a:off x="2993891" y="1604640"/>
            <a:ext cx="2085561" cy="1323439"/>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Results of the consultation, then a Ministerial decision on whether to proceed</a:t>
            </a:r>
          </a:p>
        </p:txBody>
      </p:sp>
      <p:sp>
        <p:nvSpPr>
          <p:cNvPr id="50" name="TextBox 49">
            <a:extLst>
              <a:ext uri="{FF2B5EF4-FFF2-40B4-BE49-F238E27FC236}">
                <a16:creationId xmlns:a16="http://schemas.microsoft.com/office/drawing/2014/main" id="{26EB9A86-13FD-5DA1-BE5C-5F974568D85B}"/>
              </a:ext>
            </a:extLst>
          </p:cNvPr>
          <p:cNvSpPr txBox="1"/>
          <p:nvPr/>
        </p:nvSpPr>
        <p:spPr>
          <a:xfrm>
            <a:off x="10128501" y="5910628"/>
            <a:ext cx="2085561" cy="584775"/>
          </a:xfrm>
          <a:prstGeom prst="rect">
            <a:avLst/>
          </a:prstGeom>
          <a:no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Unitary authority go-live</a:t>
            </a:r>
          </a:p>
        </p:txBody>
      </p:sp>
      <p:sp>
        <p:nvSpPr>
          <p:cNvPr id="51" name="TextBox 50">
            <a:extLst>
              <a:ext uri="{FF2B5EF4-FFF2-40B4-BE49-F238E27FC236}">
                <a16:creationId xmlns:a16="http://schemas.microsoft.com/office/drawing/2014/main" id="{0C58B706-183E-6136-BC09-C557EE0DA942}"/>
              </a:ext>
            </a:extLst>
          </p:cNvPr>
          <p:cNvSpPr txBox="1"/>
          <p:nvPr/>
        </p:nvSpPr>
        <p:spPr>
          <a:xfrm>
            <a:off x="8410897" y="4657337"/>
            <a:ext cx="2085561" cy="584775"/>
          </a:xfrm>
          <a:prstGeom prst="rect">
            <a:avLst/>
          </a:prstGeom>
          <a:no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Shadow unitary in place</a:t>
            </a:r>
          </a:p>
        </p:txBody>
      </p:sp>
      <p:sp>
        <p:nvSpPr>
          <p:cNvPr id="52" name="TextBox 51">
            <a:extLst>
              <a:ext uri="{FF2B5EF4-FFF2-40B4-BE49-F238E27FC236}">
                <a16:creationId xmlns:a16="http://schemas.microsoft.com/office/drawing/2014/main" id="{E09211B6-ECF4-B5EB-ED0A-48B0725EC5CC}"/>
              </a:ext>
            </a:extLst>
          </p:cNvPr>
          <p:cNvSpPr txBox="1"/>
          <p:nvPr/>
        </p:nvSpPr>
        <p:spPr>
          <a:xfrm>
            <a:off x="6494299" y="5730006"/>
            <a:ext cx="2085561" cy="830997"/>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Ministers consider proposals for new </a:t>
            </a:r>
            <a:r>
              <a:rPr lang="en-GB" sz="1600" err="1">
                <a:latin typeface="Arial" panose="020B0604020202020204" pitchFamily="34" charset="0"/>
                <a:cs typeface="Arial" panose="020B0604020202020204" pitchFamily="34" charset="0"/>
              </a:rPr>
              <a:t>unitaries</a:t>
            </a:r>
            <a:endParaRPr lang="en-GB" sz="160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89E00EE5-CDBB-B349-5FF2-F5A6F940A2D5}"/>
              </a:ext>
            </a:extLst>
          </p:cNvPr>
          <p:cNvSpPr txBox="1"/>
          <p:nvPr/>
        </p:nvSpPr>
        <p:spPr>
          <a:xfrm>
            <a:off x="4850946" y="4522635"/>
            <a:ext cx="2085561" cy="830997"/>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Final proposals submitted- Cabinet to sign off</a:t>
            </a:r>
          </a:p>
        </p:txBody>
      </p:sp>
      <p:sp>
        <p:nvSpPr>
          <p:cNvPr id="54" name="TextBox 53">
            <a:extLst>
              <a:ext uri="{FF2B5EF4-FFF2-40B4-BE49-F238E27FC236}">
                <a16:creationId xmlns:a16="http://schemas.microsoft.com/office/drawing/2014/main" id="{A830F532-E4A2-4BB5-FE5B-2900B9980D7F}"/>
              </a:ext>
            </a:extLst>
          </p:cNvPr>
          <p:cNvSpPr txBox="1"/>
          <p:nvPr/>
        </p:nvSpPr>
        <p:spPr>
          <a:xfrm>
            <a:off x="7623380" y="2155135"/>
            <a:ext cx="2085561"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Elections for Mayor</a:t>
            </a:r>
          </a:p>
        </p:txBody>
      </p:sp>
      <p:sp>
        <p:nvSpPr>
          <p:cNvPr id="55" name="TextBox 54">
            <a:extLst>
              <a:ext uri="{FF2B5EF4-FFF2-40B4-BE49-F238E27FC236}">
                <a16:creationId xmlns:a16="http://schemas.microsoft.com/office/drawing/2014/main" id="{93B1F5CD-BA6F-DF9D-337E-C4590D3FF620}"/>
              </a:ext>
            </a:extLst>
          </p:cNvPr>
          <p:cNvSpPr txBox="1"/>
          <p:nvPr/>
        </p:nvSpPr>
        <p:spPr>
          <a:xfrm>
            <a:off x="1344378" y="6020720"/>
            <a:ext cx="2085561" cy="584775"/>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21</a:t>
            </a:r>
            <a:r>
              <a:rPr lang="en-GB" sz="1600" baseline="30000" dirty="0">
                <a:solidFill>
                  <a:schemeClr val="bg1"/>
                </a:solidFill>
                <a:latin typeface="Arial" panose="020B0604020202020204" pitchFamily="34" charset="0"/>
                <a:cs typeface="Arial" panose="020B0604020202020204" pitchFamily="34" charset="0"/>
              </a:rPr>
              <a:t>st</a:t>
            </a:r>
            <a:r>
              <a:rPr lang="en-GB" sz="1600" dirty="0">
                <a:solidFill>
                  <a:schemeClr val="bg1"/>
                </a:solidFill>
                <a:latin typeface="Arial" panose="020B0604020202020204" pitchFamily="34" charset="0"/>
                <a:cs typeface="Arial" panose="020B0604020202020204" pitchFamily="34" charset="0"/>
              </a:rPr>
              <a:t>: Interim Plan submitted</a:t>
            </a:r>
          </a:p>
        </p:txBody>
      </p:sp>
      <p:cxnSp>
        <p:nvCxnSpPr>
          <p:cNvPr id="59" name="Straight Arrow Connector 58">
            <a:extLst>
              <a:ext uri="{FF2B5EF4-FFF2-40B4-BE49-F238E27FC236}">
                <a16:creationId xmlns:a16="http://schemas.microsoft.com/office/drawing/2014/main" id="{D56C0841-1573-CB5E-10C7-61B91132F8CB}"/>
              </a:ext>
            </a:extLst>
          </p:cNvPr>
          <p:cNvCxnSpPr>
            <a:cxnSpLocks/>
          </p:cNvCxnSpPr>
          <p:nvPr/>
        </p:nvCxnSpPr>
        <p:spPr>
          <a:xfrm>
            <a:off x="1542146" y="4130907"/>
            <a:ext cx="0" cy="188981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Rounded Corners 17">
            <a:extLst>
              <a:ext uri="{FF2B5EF4-FFF2-40B4-BE49-F238E27FC236}">
                <a16:creationId xmlns:a16="http://schemas.microsoft.com/office/drawing/2014/main" id="{3A452196-CD9C-4B55-BF5F-708168CCD28C}"/>
              </a:ext>
            </a:extLst>
          </p:cNvPr>
          <p:cNvSpPr/>
          <p:nvPr/>
        </p:nvSpPr>
        <p:spPr>
          <a:xfrm>
            <a:off x="664501" y="4380438"/>
            <a:ext cx="2016175" cy="1216937"/>
          </a:xfrm>
          <a:prstGeom prst="roundRect">
            <a:avLst/>
          </a:prstGeom>
          <a:solidFill>
            <a:srgbClr val="0E1874"/>
          </a:solidFill>
          <a:ln>
            <a:solidFill>
              <a:srgbClr val="0E18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Arrow Connector 61">
            <a:extLst>
              <a:ext uri="{FF2B5EF4-FFF2-40B4-BE49-F238E27FC236}">
                <a16:creationId xmlns:a16="http://schemas.microsoft.com/office/drawing/2014/main" id="{A5ABB6EC-8D07-60F3-FA65-37217B36CE91}"/>
              </a:ext>
            </a:extLst>
          </p:cNvPr>
          <p:cNvCxnSpPr>
            <a:cxnSpLocks/>
          </p:cNvCxnSpPr>
          <p:nvPr/>
        </p:nvCxnSpPr>
        <p:spPr>
          <a:xfrm>
            <a:off x="1114443" y="4262272"/>
            <a:ext cx="0" cy="2884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39A66FF2-7DE0-6A06-5AF2-E77B2CAB1166}"/>
              </a:ext>
            </a:extLst>
          </p:cNvPr>
          <p:cNvSpPr txBox="1"/>
          <p:nvPr/>
        </p:nvSpPr>
        <p:spPr>
          <a:xfrm>
            <a:off x="599260" y="4550672"/>
            <a:ext cx="2085561" cy="830997"/>
          </a:xfrm>
          <a:prstGeom prst="rect">
            <a:avLst/>
          </a:prstGeom>
          <a:noFill/>
        </p:spPr>
        <p:txBody>
          <a:bodyPr wrap="square" lIns="91440" tIns="45720" rIns="91440" bIns="45720" rtlCol="0" anchor="t">
            <a:spAutoFit/>
          </a:bodyPr>
          <a:lstStyle/>
          <a:p>
            <a:pPr algn="ctr"/>
            <a:r>
              <a:rPr lang="en-GB" sz="1600" dirty="0">
                <a:solidFill>
                  <a:schemeClr val="bg1"/>
                </a:solidFill>
                <a:latin typeface="Arial" panose="020B0604020202020204" pitchFamily="34" charset="0"/>
                <a:cs typeface="Arial" panose="020B0604020202020204" pitchFamily="34" charset="0"/>
              </a:rPr>
              <a:t>19</a:t>
            </a:r>
            <a:r>
              <a:rPr lang="en-GB" sz="1600" baseline="30000" dirty="0">
                <a:solidFill>
                  <a:schemeClr val="bg1"/>
                </a:solidFill>
                <a:latin typeface="Arial" panose="020B0604020202020204" pitchFamily="34" charset="0"/>
                <a:cs typeface="Arial" panose="020B0604020202020204" pitchFamily="34" charset="0"/>
              </a:rPr>
              <a:t>th</a:t>
            </a:r>
            <a:r>
              <a:rPr lang="en-GB" sz="1600" dirty="0">
                <a:solidFill>
                  <a:schemeClr val="bg1"/>
                </a:solidFill>
                <a:latin typeface="Arial" panose="020B0604020202020204" pitchFamily="34" charset="0"/>
                <a:cs typeface="Arial" panose="020B0604020202020204" pitchFamily="34" charset="0"/>
              </a:rPr>
              <a:t>: Extraordinary Council - Interim Plan</a:t>
            </a:r>
          </a:p>
        </p:txBody>
      </p:sp>
      <p:cxnSp>
        <p:nvCxnSpPr>
          <p:cNvPr id="67" name="Straight Arrow Connector 66">
            <a:extLst>
              <a:ext uri="{FF2B5EF4-FFF2-40B4-BE49-F238E27FC236}">
                <a16:creationId xmlns:a16="http://schemas.microsoft.com/office/drawing/2014/main" id="{AF76604D-0BF3-F7DC-1837-153EBA94F228}"/>
              </a:ext>
            </a:extLst>
          </p:cNvPr>
          <p:cNvCxnSpPr>
            <a:cxnSpLocks/>
          </p:cNvCxnSpPr>
          <p:nvPr/>
        </p:nvCxnSpPr>
        <p:spPr>
          <a:xfrm>
            <a:off x="11171281" y="4262272"/>
            <a:ext cx="3398" cy="163235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BE4686F0-D87D-5F45-E546-5E8C26D7E3A9}"/>
              </a:ext>
            </a:extLst>
          </p:cNvPr>
          <p:cNvCxnSpPr>
            <a:cxnSpLocks/>
          </p:cNvCxnSpPr>
          <p:nvPr/>
        </p:nvCxnSpPr>
        <p:spPr>
          <a:xfrm>
            <a:off x="7471959" y="4262272"/>
            <a:ext cx="0" cy="146773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5FC984F0-46E9-48D1-40C3-0FBE58DB5239}"/>
              </a:ext>
            </a:extLst>
          </p:cNvPr>
          <p:cNvCxnSpPr>
            <a:cxnSpLocks/>
          </p:cNvCxnSpPr>
          <p:nvPr/>
        </p:nvCxnSpPr>
        <p:spPr>
          <a:xfrm>
            <a:off x="9889733" y="4262272"/>
            <a:ext cx="0" cy="33654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A265CD24-5A49-4DFC-D391-8B474B22A1C5}"/>
              </a:ext>
            </a:extLst>
          </p:cNvPr>
          <p:cNvCxnSpPr>
            <a:cxnSpLocks/>
          </p:cNvCxnSpPr>
          <p:nvPr/>
        </p:nvCxnSpPr>
        <p:spPr>
          <a:xfrm>
            <a:off x="6010907" y="4262272"/>
            <a:ext cx="0" cy="3198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B93AAD3B-2570-ADAC-BF73-F3425118AF7A}"/>
              </a:ext>
            </a:extLst>
          </p:cNvPr>
          <p:cNvCxnSpPr>
            <a:cxnSpLocks/>
          </p:cNvCxnSpPr>
          <p:nvPr/>
        </p:nvCxnSpPr>
        <p:spPr>
          <a:xfrm flipV="1">
            <a:off x="8631467" y="2705798"/>
            <a:ext cx="0" cy="48475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35E1A78B-5CCB-8C9A-EB75-0570E0A4EF72}"/>
              </a:ext>
            </a:extLst>
          </p:cNvPr>
          <p:cNvCxnSpPr>
            <a:cxnSpLocks/>
          </p:cNvCxnSpPr>
          <p:nvPr/>
        </p:nvCxnSpPr>
        <p:spPr>
          <a:xfrm flipV="1">
            <a:off x="3553105" y="2712915"/>
            <a:ext cx="0" cy="48475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B059A5BB-9FB8-1506-05B3-5ACF6AA57C8F}"/>
              </a:ext>
            </a:extLst>
          </p:cNvPr>
          <p:cNvCxnSpPr>
            <a:cxnSpLocks/>
          </p:cNvCxnSpPr>
          <p:nvPr/>
        </p:nvCxnSpPr>
        <p:spPr>
          <a:xfrm flipV="1">
            <a:off x="1941763" y="2758374"/>
            <a:ext cx="0" cy="43218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B90530E2-6669-8ED0-871F-335544FE6268}"/>
              </a:ext>
            </a:extLst>
          </p:cNvPr>
          <p:cNvSpPr/>
          <p:nvPr/>
        </p:nvSpPr>
        <p:spPr>
          <a:xfrm>
            <a:off x="3519406" y="5487984"/>
            <a:ext cx="2016175" cy="1117511"/>
          </a:xfrm>
          <a:prstGeom prst="roundRect">
            <a:avLst/>
          </a:prstGeom>
          <a:solidFill>
            <a:srgbClr val="1C8BCA"/>
          </a:solidFill>
          <a:ln>
            <a:solidFill>
              <a:srgbClr val="0E18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232F8D5-F6A1-28C9-6F18-38D6DABF81F4}"/>
              </a:ext>
            </a:extLst>
          </p:cNvPr>
          <p:cNvSpPr txBox="1"/>
          <p:nvPr/>
        </p:nvSpPr>
        <p:spPr>
          <a:xfrm>
            <a:off x="3482022" y="5533583"/>
            <a:ext cx="2085561" cy="1077218"/>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Development of business case – to include stakeholder engagement</a:t>
            </a:r>
          </a:p>
        </p:txBody>
      </p:sp>
      <p:cxnSp>
        <p:nvCxnSpPr>
          <p:cNvPr id="17" name="Straight Arrow Connector 16">
            <a:extLst>
              <a:ext uri="{FF2B5EF4-FFF2-40B4-BE49-F238E27FC236}">
                <a16:creationId xmlns:a16="http://schemas.microsoft.com/office/drawing/2014/main" id="{60502A95-0E98-0E3E-91A7-57D50154229B}"/>
              </a:ext>
            </a:extLst>
          </p:cNvPr>
          <p:cNvCxnSpPr>
            <a:cxnSpLocks/>
          </p:cNvCxnSpPr>
          <p:nvPr/>
        </p:nvCxnSpPr>
        <p:spPr>
          <a:xfrm>
            <a:off x="4591063" y="4272410"/>
            <a:ext cx="0" cy="132496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6915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E0307-49AC-6D8F-5074-954FC08C83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22BCB5-0715-1D67-5F1F-F45FC2A737A5}"/>
              </a:ext>
            </a:extLst>
          </p:cNvPr>
          <p:cNvSpPr txBox="1">
            <a:spLocks noGrp="1"/>
          </p:cNvSpPr>
          <p:nvPr>
            <p:ph type="title"/>
          </p:nvPr>
        </p:nvSpPr>
        <p:spPr>
          <a:xfrm>
            <a:off x="299255" y="223520"/>
            <a:ext cx="10515600" cy="1325563"/>
          </a:xfrm>
        </p:spPr>
        <p:txBody>
          <a:bodyPr>
            <a:normAutofit/>
          </a:bodyPr>
          <a:lstStyle/>
          <a:p>
            <a:pPr lvl="0"/>
            <a:r>
              <a:rPr lang="en-GB" sz="4000" b="1">
                <a:latin typeface="Lato" panose="020F0502020204030203" pitchFamily="34" charset="0"/>
                <a:ea typeface="Lato" panose="020F0502020204030203" pitchFamily="34" charset="0"/>
                <a:cs typeface="Lato" panose="020F0502020204030203" pitchFamily="34" charset="0"/>
              </a:rPr>
              <a:t>Development of the Interim Plan for LGR</a:t>
            </a:r>
          </a:p>
        </p:txBody>
      </p:sp>
      <p:sp>
        <p:nvSpPr>
          <p:cNvPr id="7" name="Content Placeholder 2">
            <a:extLst>
              <a:ext uri="{FF2B5EF4-FFF2-40B4-BE49-F238E27FC236}">
                <a16:creationId xmlns:a16="http://schemas.microsoft.com/office/drawing/2014/main" id="{4B6CDC9D-0243-0EB3-A292-7754D4D5D571}"/>
              </a:ext>
            </a:extLst>
          </p:cNvPr>
          <p:cNvSpPr txBox="1">
            <a:spLocks noGrp="1"/>
          </p:cNvSpPr>
          <p:nvPr>
            <p:ph idx="1"/>
          </p:nvPr>
        </p:nvSpPr>
        <p:spPr>
          <a:xfrm>
            <a:off x="204005" y="1485549"/>
            <a:ext cx="11266635" cy="5148931"/>
          </a:xfrm>
        </p:spPr>
        <p:txBody>
          <a:bodyPr>
            <a:normAutofit/>
          </a:bodyPr>
          <a:lstStyle/>
          <a:p>
            <a:pPr lvl="0">
              <a:lnSpc>
                <a:spcPct val="80000"/>
              </a:lnSpc>
            </a:pPr>
            <a:r>
              <a:rPr lang="en-GB" sz="2400" dirty="0">
                <a:latin typeface="Lato" panose="020F0502020204030203" pitchFamily="34" charset="0"/>
                <a:ea typeface="Lato" panose="020F0502020204030203" pitchFamily="34" charset="0"/>
                <a:cs typeface="Lato" panose="020F0502020204030203" pitchFamily="34" charset="0"/>
              </a:rPr>
              <a:t>At Full Council on 19 March, the Interim Plan for LGR was approved.  It was submitted to the Minister on 21 March. </a:t>
            </a:r>
          </a:p>
          <a:p>
            <a:pPr lvl="0">
              <a:lnSpc>
                <a:spcPct val="80000"/>
              </a:lnSpc>
            </a:pPr>
            <a:r>
              <a:rPr lang="en-GB" sz="2400" dirty="0">
                <a:latin typeface="Lato" panose="020F0502020204030203" pitchFamily="34" charset="0"/>
                <a:ea typeface="Lato" panose="020F0502020204030203" pitchFamily="34" charset="0"/>
                <a:cs typeface="Lato" panose="020F0502020204030203" pitchFamily="34" charset="0"/>
              </a:rPr>
              <a:t>The Plan outlines a proposal for a single unitary authority on the East Sussex boundary.  It was jointly submitted by all councils in East Sussex and sets out:</a:t>
            </a:r>
            <a:br>
              <a:rPr lang="en-GB" sz="2400" dirty="0">
                <a:latin typeface="Lato" panose="020F0502020204030203" pitchFamily="34" charset="0"/>
                <a:ea typeface="Lato" panose="020F0502020204030203" pitchFamily="34" charset="0"/>
                <a:cs typeface="Lato" panose="020F0502020204030203" pitchFamily="34" charset="0"/>
              </a:rPr>
            </a:br>
            <a:endParaRPr lang="en-GB" sz="2400" dirty="0">
              <a:latin typeface="Lato" panose="020F0502020204030203" pitchFamily="34" charset="0"/>
              <a:ea typeface="Lato" panose="020F0502020204030203" pitchFamily="34" charset="0"/>
              <a:cs typeface="Lato" panose="020F0502020204030203" pitchFamily="34" charset="0"/>
            </a:endParaRPr>
          </a:p>
          <a:p>
            <a:pPr lvl="1">
              <a:lnSpc>
                <a:spcPct val="80000"/>
              </a:lnSpc>
              <a:buFont typeface="Wingdings" panose="05000000000000000000" pitchFamily="2" charset="2"/>
              <a:buChar char="Ø"/>
            </a:pPr>
            <a:r>
              <a:rPr lang="en-GB" sz="2200" dirty="0">
                <a:latin typeface="Lato" panose="020F0502020204030203" pitchFamily="34" charset="0"/>
                <a:ea typeface="Lato" panose="020F0502020204030203" pitchFamily="34" charset="0"/>
                <a:cs typeface="Lato" panose="020F0502020204030203" pitchFamily="34" charset="0"/>
              </a:rPr>
              <a:t>Barriers and challenges.</a:t>
            </a:r>
          </a:p>
          <a:p>
            <a:pPr lvl="1">
              <a:lnSpc>
                <a:spcPct val="80000"/>
              </a:lnSpc>
              <a:buFont typeface="Wingdings" panose="05000000000000000000" pitchFamily="2" charset="2"/>
              <a:buChar char="Ø"/>
            </a:pPr>
            <a:r>
              <a:rPr lang="en-GB" sz="2200" dirty="0">
                <a:latin typeface="Lato" panose="020F0502020204030203" pitchFamily="34" charset="0"/>
                <a:ea typeface="Lato" panose="020F0502020204030203" pitchFamily="34" charset="0"/>
                <a:cs typeface="Lato" panose="020F0502020204030203" pitchFamily="34" charset="0"/>
              </a:rPr>
              <a:t>Options for size and boundaries.</a:t>
            </a:r>
          </a:p>
          <a:p>
            <a:pPr lvl="1">
              <a:lnSpc>
                <a:spcPct val="80000"/>
              </a:lnSpc>
              <a:buFont typeface="Wingdings" panose="05000000000000000000" pitchFamily="2" charset="2"/>
              <a:buChar char="Ø"/>
            </a:pPr>
            <a:r>
              <a:rPr lang="en-GB" sz="2200" dirty="0">
                <a:latin typeface="Lato" panose="020F0502020204030203" pitchFamily="34" charset="0"/>
                <a:ea typeface="Lato" panose="020F0502020204030203" pitchFamily="34" charset="0"/>
                <a:cs typeface="Lato" panose="020F0502020204030203" pitchFamily="34" charset="0"/>
              </a:rPr>
              <a:t>Indicative costs – including planning for future service transformation opportunities, the cost of preparing proposals, implementation team.</a:t>
            </a:r>
          </a:p>
          <a:p>
            <a:pPr lvl="1">
              <a:lnSpc>
                <a:spcPct val="80000"/>
              </a:lnSpc>
              <a:buFont typeface="Wingdings" panose="05000000000000000000" pitchFamily="2" charset="2"/>
              <a:buChar char="Ø"/>
            </a:pPr>
            <a:r>
              <a:rPr lang="en-GB" sz="2200" dirty="0">
                <a:latin typeface="Lato" panose="020F0502020204030203" pitchFamily="34" charset="0"/>
                <a:ea typeface="Lato" panose="020F0502020204030203" pitchFamily="34" charset="0"/>
                <a:cs typeface="Lato" panose="020F0502020204030203" pitchFamily="34" charset="0"/>
              </a:rPr>
              <a:t>Councillor numbers – effective democratic representation balances needs of towns, rural and coastal areas (in line with LGBCE guidance).</a:t>
            </a:r>
          </a:p>
          <a:p>
            <a:pPr lvl="1">
              <a:lnSpc>
                <a:spcPct val="80000"/>
              </a:lnSpc>
              <a:buFont typeface="Wingdings" panose="05000000000000000000" pitchFamily="2" charset="2"/>
              <a:buChar char="Ø"/>
            </a:pPr>
            <a:r>
              <a:rPr lang="en-GB" sz="2200" dirty="0">
                <a:latin typeface="Lato" panose="020F0502020204030203" pitchFamily="34" charset="0"/>
                <a:ea typeface="Lato" panose="020F0502020204030203" pitchFamily="34" charset="0"/>
                <a:cs typeface="Lato" panose="020F0502020204030203" pitchFamily="34" charset="0"/>
              </a:rPr>
              <a:t>How structures support devolution.</a:t>
            </a:r>
          </a:p>
          <a:p>
            <a:pPr lvl="1">
              <a:lnSpc>
                <a:spcPct val="80000"/>
              </a:lnSpc>
              <a:buFont typeface="Wingdings" panose="05000000000000000000" pitchFamily="2" charset="2"/>
              <a:buChar char="Ø"/>
            </a:pPr>
            <a:r>
              <a:rPr lang="en-GB" sz="2200" dirty="0">
                <a:latin typeface="Lato" panose="020F0502020204030203" pitchFamily="34" charset="0"/>
                <a:ea typeface="Lato" panose="020F0502020204030203" pitchFamily="34" charset="0"/>
                <a:cs typeface="Lato" panose="020F0502020204030203" pitchFamily="34" charset="0"/>
              </a:rPr>
              <a:t>A summary of local engagement, views expressed and further local engagement plans.</a:t>
            </a:r>
          </a:p>
          <a:p>
            <a:pPr lvl="1">
              <a:lnSpc>
                <a:spcPct val="80000"/>
              </a:lnSpc>
              <a:buFont typeface="Wingdings" panose="05000000000000000000" pitchFamily="2" charset="2"/>
              <a:buChar char="Ø"/>
            </a:pPr>
            <a:r>
              <a:rPr lang="en-GB" sz="2200" dirty="0">
                <a:latin typeface="Lato" panose="020F0502020204030203" pitchFamily="34" charset="0"/>
                <a:ea typeface="Lato" panose="020F0502020204030203" pitchFamily="34" charset="0"/>
                <a:cs typeface="Lato" panose="020F0502020204030203" pitchFamily="34" charset="0"/>
              </a:rPr>
              <a:t>Voluntary arrangements to keep all councils involved in discussions.</a:t>
            </a:r>
          </a:p>
        </p:txBody>
      </p:sp>
    </p:spTree>
    <p:extLst>
      <p:ext uri="{BB962C8B-B14F-4D97-AF65-F5344CB8AC3E}">
        <p14:creationId xmlns:p14="http://schemas.microsoft.com/office/powerpoint/2010/main" val="3253110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48ba9b3-952f-4cc6-a592-42b8547cac36"/>
    <lcf76f155ced4ddcb4097134ff3c332f xmlns="477de09d-2a1a-4946-9256-fd270b1be884">
      <Terms xmlns="http://schemas.microsoft.com/office/infopath/2007/PartnerControls"/>
    </lcf76f155ced4ddcb4097134ff3c332f>
    <SharedWithUsers xmlns="848ba9b3-952f-4cc6-a592-42b8547cac36">
      <UserInfo>
        <DisplayName>Katharine Beer</DisplayName>
        <AccountId>29</AccountId>
        <AccountType/>
      </UserInfo>
      <UserInfo>
        <DisplayName>Kieron Holmes</DisplayName>
        <AccountId>35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1F44C4BB1AC5448408D6E2191F1968" ma:contentTypeVersion="14" ma:contentTypeDescription="Create a new document." ma:contentTypeScope="" ma:versionID="a0f4c840eb6b250dcc88076e4155209c">
  <xsd:schema xmlns:xsd="http://www.w3.org/2001/XMLSchema" xmlns:xs="http://www.w3.org/2001/XMLSchema" xmlns:p="http://schemas.microsoft.com/office/2006/metadata/properties" xmlns:ns2="477de09d-2a1a-4946-9256-fd270b1be884" xmlns:ns3="848ba9b3-952f-4cc6-a592-42b8547cac36" targetNamespace="http://schemas.microsoft.com/office/2006/metadata/properties" ma:root="true" ma:fieldsID="84fc5d53d81d27b280cb708530b57a0f" ns2:_="" ns3:_="">
    <xsd:import namespace="477de09d-2a1a-4946-9256-fd270b1be884"/>
    <xsd:import namespace="848ba9b3-952f-4cc6-a592-42b8547cac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7de09d-2a1a-4946-9256-fd270b1be8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7549fa8-01e7-43f0-a20d-304fb53a255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8ba9b3-952f-4cc6-a592-42b8547cac3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2f9f906-dc93-4e0b-95f9-62c7cbfd307c}" ma:internalName="TaxCatchAll" ma:showField="CatchAllData" ma:web="848ba9b3-952f-4cc6-a592-42b8547cac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44D818-8C82-48F9-9FFA-F71C2AF64DBC}">
  <ds:schemaRefs>
    <ds:schemaRef ds:uri="http://schemas.microsoft.com/sharepoint/v3/contenttype/forms"/>
  </ds:schemaRefs>
</ds:datastoreItem>
</file>

<file path=customXml/itemProps2.xml><?xml version="1.0" encoding="utf-8"?>
<ds:datastoreItem xmlns:ds="http://schemas.openxmlformats.org/officeDocument/2006/customXml" ds:itemID="{6BB43427-A492-4EF0-B1E5-C1C408A52312}">
  <ds:schemaRefs>
    <ds:schemaRef ds:uri="477de09d-2a1a-4946-9256-fd270b1be884"/>
    <ds:schemaRef ds:uri="848ba9b3-952f-4cc6-a592-42b8547cac36"/>
    <ds:schemaRef ds:uri="http://www.w3.org/XML/1998/namespace"/>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BB49FD90-FD82-4FA9-A89C-D6BC3817FC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7de09d-2a1a-4946-9256-fd270b1be884"/>
    <ds:schemaRef ds:uri="848ba9b3-952f-4cc6-a592-42b8547cac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552</TotalTime>
  <Words>1563</Words>
  <Application>Microsoft Office PowerPoint</Application>
  <PresentationFormat>Widescreen</PresentationFormat>
  <Paragraphs>140</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 New</vt:lpstr>
      <vt:lpstr>Lato</vt:lpstr>
      <vt:lpstr>Wingdings</vt:lpstr>
      <vt:lpstr>1_Office Theme</vt:lpstr>
      <vt:lpstr>PowerPoint Presentation</vt:lpstr>
      <vt:lpstr>Devolution White Paper</vt:lpstr>
      <vt:lpstr>PowerPoint Presentation</vt:lpstr>
      <vt:lpstr>PowerPoint Presentation</vt:lpstr>
      <vt:lpstr>Proposals for the Mayoral Authority   </vt:lpstr>
      <vt:lpstr>Funding of Mayoral Authorities</vt:lpstr>
      <vt:lpstr>Government Consultation on Mayoral Authority</vt:lpstr>
      <vt:lpstr>Timeline for Devolution and LGR</vt:lpstr>
      <vt:lpstr>Development of the Interim Plan for LGR</vt:lpstr>
      <vt:lpstr>Key Principles</vt:lpstr>
      <vt:lpstr>Protecting Local Services: Asset and Devolution Framework</vt:lpstr>
      <vt:lpstr>Protecting Local Services: Asset and Devolution Framework</vt:lpstr>
      <vt:lpstr>Protecting Local Services: Asset and Devolution Framework</vt:lpstr>
      <vt:lpstr>Feedback, 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Alice Nolan</cp:lastModifiedBy>
  <cp:revision>3</cp:revision>
  <cp:lastPrinted>2025-03-28T08:49:59Z</cp:lastPrinted>
  <dcterms:created xsi:type="dcterms:W3CDTF">2023-07-04T12:19:15Z</dcterms:created>
  <dcterms:modified xsi:type="dcterms:W3CDTF">2025-04-22T15:11:41Z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0x0101009E1F44C4BB1AC5448408D6E2191F1968</vt:lpwstr>
  </property>
  <property fmtid="{D5CDD505-2E9C-101B-9397-08002B2CF9AE}" pid="3" name="MediaServiceImageTags">
    <vt:lpwstr/>
  </property>
</Properties>
</file>